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6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8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9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0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1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12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3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14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15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6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17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18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19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344" r:id="rId4"/>
    <p:sldId id="328" r:id="rId5"/>
    <p:sldId id="329" r:id="rId6"/>
    <p:sldId id="330" r:id="rId7"/>
    <p:sldId id="331" r:id="rId8"/>
    <p:sldId id="332" r:id="rId9"/>
    <p:sldId id="362" r:id="rId10"/>
    <p:sldId id="333" r:id="rId11"/>
    <p:sldId id="334" r:id="rId12"/>
    <p:sldId id="335" r:id="rId13"/>
    <p:sldId id="363" r:id="rId14"/>
    <p:sldId id="336" r:id="rId15"/>
    <p:sldId id="337" r:id="rId16"/>
    <p:sldId id="339" r:id="rId17"/>
    <p:sldId id="364" r:id="rId18"/>
    <p:sldId id="340" r:id="rId19"/>
    <p:sldId id="341" r:id="rId20"/>
    <p:sldId id="342" r:id="rId21"/>
    <p:sldId id="343" r:id="rId22"/>
    <p:sldId id="3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11.jpe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notesSlide" Target="../notesSlides/notesSlide10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111.xml"/><Relationship Id="rId15" Type="http://schemas.openxmlformats.org/officeDocument/2006/relationships/image" Target="../media/image3.png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tags" Target="../tags/tag119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3.png"/><Relationship Id="rId5" Type="http://schemas.openxmlformats.org/officeDocument/2006/relationships/tags" Target="../tags/tag121.xml"/><Relationship Id="rId10" Type="http://schemas.openxmlformats.org/officeDocument/2006/relationships/image" Target="../media/image2.png"/><Relationship Id="rId4" Type="http://schemas.openxmlformats.org/officeDocument/2006/relationships/tags" Target="../tags/tag120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image" Target="../media/image15.jpeg"/><Relationship Id="rId3" Type="http://schemas.openxmlformats.org/officeDocument/2006/relationships/tags" Target="../tags/tag124.xml"/><Relationship Id="rId21" Type="http://schemas.openxmlformats.org/officeDocument/2006/relationships/notesSlide" Target="../notesSlides/notesSlide1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image" Target="../media/image14.jpeg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slideLayout" Target="../slideLayouts/slideLayout18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image" Target="../media/image3.png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image" Target="../media/image2.png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image" Target="../media/image13.jpeg"/><Relationship Id="rId27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tags" Target="../tags/tag153.xml"/><Relationship Id="rId18" Type="http://schemas.openxmlformats.org/officeDocument/2006/relationships/image" Target="../media/image3.png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12" Type="http://schemas.openxmlformats.org/officeDocument/2006/relationships/tags" Target="../tags/tag152.xml"/><Relationship Id="rId17" Type="http://schemas.openxmlformats.org/officeDocument/2006/relationships/image" Target="../media/image2.png"/><Relationship Id="rId2" Type="http://schemas.openxmlformats.org/officeDocument/2006/relationships/tags" Target="../tags/tag142.xml"/><Relationship Id="rId16" Type="http://schemas.openxmlformats.org/officeDocument/2006/relationships/image" Target="../media/image17.jpeg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tags" Target="../tags/tag151.xml"/><Relationship Id="rId5" Type="http://schemas.openxmlformats.org/officeDocument/2006/relationships/tags" Target="../tags/tag145.xml"/><Relationship Id="rId15" Type="http://schemas.openxmlformats.org/officeDocument/2006/relationships/notesSlide" Target="../notesSlides/notesSlide13.xml"/><Relationship Id="rId10" Type="http://schemas.openxmlformats.org/officeDocument/2006/relationships/tags" Target="../tags/tag150.xml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tags" Target="../tags/tag166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156.xml"/><Relationship Id="rId21" Type="http://schemas.openxmlformats.org/officeDocument/2006/relationships/image" Target="../media/image2.png"/><Relationship Id="rId7" Type="http://schemas.openxmlformats.org/officeDocument/2006/relationships/tags" Target="../tags/tag160.xml"/><Relationship Id="rId12" Type="http://schemas.openxmlformats.org/officeDocument/2006/relationships/tags" Target="../tags/tag165.xml"/><Relationship Id="rId17" Type="http://schemas.openxmlformats.org/officeDocument/2006/relationships/tags" Target="../tags/tag170.xml"/><Relationship Id="rId2" Type="http://schemas.openxmlformats.org/officeDocument/2006/relationships/tags" Target="../tags/tag155.xml"/><Relationship Id="rId16" Type="http://schemas.openxmlformats.org/officeDocument/2006/relationships/tags" Target="../tags/tag169.xml"/><Relationship Id="rId20" Type="http://schemas.openxmlformats.org/officeDocument/2006/relationships/image" Target="../media/image18.jpe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5" Type="http://schemas.openxmlformats.org/officeDocument/2006/relationships/tags" Target="../tags/tag168.xml"/><Relationship Id="rId10" Type="http://schemas.openxmlformats.org/officeDocument/2006/relationships/tags" Target="../tags/tag163.xml"/><Relationship Id="rId19" Type="http://schemas.openxmlformats.org/officeDocument/2006/relationships/notesSlide" Target="../notesSlides/notesSlide14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tags" Target="../tags/tag167.xml"/><Relationship Id="rId2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173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3.png"/><Relationship Id="rId5" Type="http://schemas.openxmlformats.org/officeDocument/2006/relationships/tags" Target="../tags/tag175.xml"/><Relationship Id="rId10" Type="http://schemas.openxmlformats.org/officeDocument/2006/relationships/image" Target="../media/image2.png"/><Relationship Id="rId4" Type="http://schemas.openxmlformats.org/officeDocument/2006/relationships/tags" Target="../tags/tag174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18" Type="http://schemas.openxmlformats.org/officeDocument/2006/relationships/tags" Target="../tags/tag193.xml"/><Relationship Id="rId26" Type="http://schemas.openxmlformats.org/officeDocument/2006/relationships/image" Target="../media/image20.jpeg"/><Relationship Id="rId3" Type="http://schemas.openxmlformats.org/officeDocument/2006/relationships/tags" Target="../tags/tag178.xml"/><Relationship Id="rId21" Type="http://schemas.openxmlformats.org/officeDocument/2006/relationships/tags" Target="../tags/tag196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tags" Target="../tags/tag192.xml"/><Relationship Id="rId25" Type="http://schemas.openxmlformats.org/officeDocument/2006/relationships/notesSlide" Target="../notesSlides/notesSlide16.xml"/><Relationship Id="rId2" Type="http://schemas.openxmlformats.org/officeDocument/2006/relationships/tags" Target="../tags/tag177.xml"/><Relationship Id="rId16" Type="http://schemas.openxmlformats.org/officeDocument/2006/relationships/tags" Target="../tags/tag191.xml"/><Relationship Id="rId20" Type="http://schemas.openxmlformats.org/officeDocument/2006/relationships/tags" Target="../tags/tag195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slideLayout" Target="../slideLayouts/slideLayout18.xml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23" Type="http://schemas.openxmlformats.org/officeDocument/2006/relationships/tags" Target="../tags/tag198.xml"/><Relationship Id="rId28" Type="http://schemas.openxmlformats.org/officeDocument/2006/relationships/image" Target="../media/image3.png"/><Relationship Id="rId10" Type="http://schemas.openxmlformats.org/officeDocument/2006/relationships/tags" Target="../tags/tag185.xml"/><Relationship Id="rId19" Type="http://schemas.openxmlformats.org/officeDocument/2006/relationships/tags" Target="../tags/tag194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Relationship Id="rId22" Type="http://schemas.openxmlformats.org/officeDocument/2006/relationships/tags" Target="../tags/tag197.xml"/><Relationship Id="rId27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tags" Target="../tags/tag211.xml"/><Relationship Id="rId18" Type="http://schemas.openxmlformats.org/officeDocument/2006/relationships/tags" Target="../tags/tag216.xml"/><Relationship Id="rId3" Type="http://schemas.openxmlformats.org/officeDocument/2006/relationships/tags" Target="../tags/tag201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205.xml"/><Relationship Id="rId12" Type="http://schemas.openxmlformats.org/officeDocument/2006/relationships/tags" Target="../tags/tag210.xml"/><Relationship Id="rId17" Type="http://schemas.openxmlformats.org/officeDocument/2006/relationships/tags" Target="../tags/tag215.xml"/><Relationship Id="rId25" Type="http://schemas.openxmlformats.org/officeDocument/2006/relationships/image" Target="../media/image3.png"/><Relationship Id="rId2" Type="http://schemas.openxmlformats.org/officeDocument/2006/relationships/tags" Target="../tags/tag200.xml"/><Relationship Id="rId16" Type="http://schemas.openxmlformats.org/officeDocument/2006/relationships/tags" Target="../tags/tag214.xml"/><Relationship Id="rId20" Type="http://schemas.openxmlformats.org/officeDocument/2006/relationships/tags" Target="../tags/tag218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tags" Target="../tags/tag209.xml"/><Relationship Id="rId24" Type="http://schemas.openxmlformats.org/officeDocument/2006/relationships/image" Target="../media/image2.png"/><Relationship Id="rId5" Type="http://schemas.openxmlformats.org/officeDocument/2006/relationships/tags" Target="../tags/tag203.xml"/><Relationship Id="rId15" Type="http://schemas.openxmlformats.org/officeDocument/2006/relationships/tags" Target="../tags/tag213.xml"/><Relationship Id="rId23" Type="http://schemas.openxmlformats.org/officeDocument/2006/relationships/image" Target="../media/image21.jpeg"/><Relationship Id="rId10" Type="http://schemas.openxmlformats.org/officeDocument/2006/relationships/tags" Target="../tags/tag208.xml"/><Relationship Id="rId19" Type="http://schemas.openxmlformats.org/officeDocument/2006/relationships/tags" Target="../tags/tag217.xml"/><Relationship Id="rId4" Type="http://schemas.openxmlformats.org/officeDocument/2006/relationships/tags" Target="../tags/tag202.xml"/><Relationship Id="rId9" Type="http://schemas.openxmlformats.org/officeDocument/2006/relationships/tags" Target="../tags/tag207.xml"/><Relationship Id="rId14" Type="http://schemas.openxmlformats.org/officeDocument/2006/relationships/tags" Target="../tags/tag212.xml"/><Relationship Id="rId2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31.xml"/><Relationship Id="rId18" Type="http://schemas.openxmlformats.org/officeDocument/2006/relationships/tags" Target="../tags/tag236.xml"/><Relationship Id="rId26" Type="http://schemas.openxmlformats.org/officeDocument/2006/relationships/slideLayout" Target="../slideLayouts/slideLayout18.xml"/><Relationship Id="rId3" Type="http://schemas.openxmlformats.org/officeDocument/2006/relationships/tags" Target="../tags/tag221.xml"/><Relationship Id="rId21" Type="http://schemas.openxmlformats.org/officeDocument/2006/relationships/tags" Target="../tags/tag239.xml"/><Relationship Id="rId34" Type="http://schemas.openxmlformats.org/officeDocument/2006/relationships/image" Target="../media/image2.svg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tags" Target="../tags/tag235.xml"/><Relationship Id="rId25" Type="http://schemas.openxmlformats.org/officeDocument/2006/relationships/tags" Target="../tags/tag243.xml"/><Relationship Id="rId33" Type="http://schemas.openxmlformats.org/officeDocument/2006/relationships/image" Target="../media/image23.png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20" Type="http://schemas.openxmlformats.org/officeDocument/2006/relationships/tags" Target="../tags/tag238.xml"/><Relationship Id="rId29" Type="http://schemas.openxmlformats.org/officeDocument/2006/relationships/image" Target="../media/image3.png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24" Type="http://schemas.openxmlformats.org/officeDocument/2006/relationships/tags" Target="../tags/tag242.xml"/><Relationship Id="rId32" Type="http://schemas.openxmlformats.org/officeDocument/2006/relationships/image" Target="../media/image1.svg"/><Relationship Id="rId5" Type="http://schemas.openxmlformats.org/officeDocument/2006/relationships/tags" Target="../tags/tag223.xml"/><Relationship Id="rId15" Type="http://schemas.openxmlformats.org/officeDocument/2006/relationships/tags" Target="../tags/tag233.xml"/><Relationship Id="rId23" Type="http://schemas.openxmlformats.org/officeDocument/2006/relationships/tags" Target="../tags/tag241.xml"/><Relationship Id="rId28" Type="http://schemas.openxmlformats.org/officeDocument/2006/relationships/image" Target="../media/image2.png"/><Relationship Id="rId36" Type="http://schemas.openxmlformats.org/officeDocument/2006/relationships/image" Target="../media/image3.svg"/><Relationship Id="rId10" Type="http://schemas.openxmlformats.org/officeDocument/2006/relationships/tags" Target="../tags/tag228.xml"/><Relationship Id="rId19" Type="http://schemas.openxmlformats.org/officeDocument/2006/relationships/tags" Target="../tags/tag237.xml"/><Relationship Id="rId31" Type="http://schemas.openxmlformats.org/officeDocument/2006/relationships/image" Target="../media/image22.png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Relationship Id="rId22" Type="http://schemas.openxmlformats.org/officeDocument/2006/relationships/tags" Target="../tags/tag240.xml"/><Relationship Id="rId27" Type="http://schemas.openxmlformats.org/officeDocument/2006/relationships/notesSlide" Target="../notesSlides/notesSlide18.xml"/><Relationship Id="rId30" Type="http://schemas.openxmlformats.org/officeDocument/2006/relationships/image" Target="../media/image5.png"/><Relationship Id="rId35" Type="http://schemas.openxmlformats.org/officeDocument/2006/relationships/image" Target="../media/image24.png"/><Relationship Id="rId8" Type="http://schemas.openxmlformats.org/officeDocument/2006/relationships/tags" Target="../tags/tag22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image" Target="../media/image3.pn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image" Target="../media/image2.png"/><Relationship Id="rId5" Type="http://schemas.openxmlformats.org/officeDocument/2006/relationships/tags" Target="../tags/tag248.xml"/><Relationship Id="rId10" Type="http://schemas.openxmlformats.org/officeDocument/2006/relationships/image" Target="../media/image25.jpeg"/><Relationship Id="rId4" Type="http://schemas.openxmlformats.org/officeDocument/2006/relationships/tags" Target="../tags/tag247.xml"/><Relationship Id="rId9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26" Type="http://schemas.openxmlformats.org/officeDocument/2006/relationships/tags" Target="../tags/tag35.xml"/><Relationship Id="rId3" Type="http://schemas.openxmlformats.org/officeDocument/2006/relationships/tags" Target="../tags/tag12.xml"/><Relationship Id="rId21" Type="http://schemas.openxmlformats.org/officeDocument/2006/relationships/tags" Target="../tags/tag30.xml"/><Relationship Id="rId34" Type="http://schemas.openxmlformats.org/officeDocument/2006/relationships/notesSlide" Target="../notesSlides/notesSlide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5" Type="http://schemas.openxmlformats.org/officeDocument/2006/relationships/tags" Target="../tags/tag34.xml"/><Relationship Id="rId33" Type="http://schemas.openxmlformats.org/officeDocument/2006/relationships/slideLayout" Target="../slideLayouts/slideLayout18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tags" Target="../tags/tag29.xml"/><Relationship Id="rId29" Type="http://schemas.openxmlformats.org/officeDocument/2006/relationships/tags" Target="../tags/tag38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tags" Target="../tags/tag33.xml"/><Relationship Id="rId32" Type="http://schemas.openxmlformats.org/officeDocument/2006/relationships/tags" Target="../tags/tag41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tags" Target="../tags/tag32.xml"/><Relationship Id="rId28" Type="http://schemas.openxmlformats.org/officeDocument/2006/relationships/tags" Target="../tags/tag37.xml"/><Relationship Id="rId36" Type="http://schemas.openxmlformats.org/officeDocument/2006/relationships/image" Target="../media/image2.png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31" Type="http://schemas.openxmlformats.org/officeDocument/2006/relationships/tags" Target="../tags/tag40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tags" Target="../tags/tag39.xml"/><Relationship Id="rId35" Type="http://schemas.openxmlformats.org/officeDocument/2006/relationships/image" Target="../media/image3.png"/><Relationship Id="rId8" Type="http://schemas.openxmlformats.org/officeDocument/2006/relationships/tags" Target="../tags/tag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image" Target="../media/image2.png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image" Target="../media/image1.jpeg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image" Target="../media/image26.jpeg"/><Relationship Id="rId5" Type="http://schemas.openxmlformats.org/officeDocument/2006/relationships/tags" Target="../tags/tag255.xml"/><Relationship Id="rId10" Type="http://schemas.openxmlformats.org/officeDocument/2006/relationships/notesSlide" Target="../notesSlides/notesSlide20.xml"/><Relationship Id="rId4" Type="http://schemas.openxmlformats.org/officeDocument/2006/relationships/tags" Target="../tags/tag254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4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3.png"/><Relationship Id="rId5" Type="http://schemas.openxmlformats.org/officeDocument/2006/relationships/tags" Target="../tags/tag46.xml"/><Relationship Id="rId10" Type="http://schemas.openxmlformats.org/officeDocument/2006/relationships/image" Target="../media/image2.png"/><Relationship Id="rId4" Type="http://schemas.openxmlformats.org/officeDocument/2006/relationships/tags" Target="../tags/tag45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6.jpeg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51.xml"/><Relationship Id="rId15" Type="http://schemas.openxmlformats.org/officeDocument/2006/relationships/image" Target="../media/image3.png"/><Relationship Id="rId10" Type="http://schemas.openxmlformats.org/officeDocument/2006/relationships/tags" Target="../tags/tag56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notesSlide" Target="../notesSlides/notesSlide5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3.png"/><Relationship Id="rId2" Type="http://schemas.openxmlformats.org/officeDocument/2006/relationships/tags" Target="../tags/tag58.xml"/><Relationship Id="rId16" Type="http://schemas.openxmlformats.org/officeDocument/2006/relationships/image" Target="../media/image2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image" Target="../media/image5.png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2.png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8.jpe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72.xml"/><Relationship Id="rId10" Type="http://schemas.openxmlformats.org/officeDocument/2006/relationships/slideLayout" Target="../slideLayouts/slideLayout29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tags" Target="../tags/tag79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3.png"/><Relationship Id="rId5" Type="http://schemas.openxmlformats.org/officeDocument/2006/relationships/tags" Target="../tags/tag81.xml"/><Relationship Id="rId10" Type="http://schemas.openxmlformats.org/officeDocument/2006/relationships/image" Target="../media/image2.png"/><Relationship Id="rId4" Type="http://schemas.openxmlformats.org/officeDocument/2006/relationships/tags" Target="../tags/tag80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3" Type="http://schemas.openxmlformats.org/officeDocument/2006/relationships/tags" Target="../tags/tag84.xml"/><Relationship Id="rId21" Type="http://schemas.openxmlformats.org/officeDocument/2006/relationships/image" Target="../media/image10.jpeg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notesSlide" Target="../notesSlides/notesSlide8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image" Target="../media/image3.png"/><Relationship Id="rId10" Type="http://schemas.openxmlformats.org/officeDocument/2006/relationships/tags" Target="../tags/tag91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image" Target="../media/image3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2.png"/><Relationship Id="rId5" Type="http://schemas.openxmlformats.org/officeDocument/2006/relationships/tags" Target="../tags/tag104.xml"/><Relationship Id="rId10" Type="http://schemas.openxmlformats.org/officeDocument/2006/relationships/image" Target="../media/image11.jpeg"/><Relationship Id="rId4" Type="http://schemas.openxmlformats.org/officeDocument/2006/relationships/tags" Target="../tags/tag103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4000">
                <a:srgbClr val="C32E24">
                  <a:alpha val="92000"/>
                </a:srgbClr>
              </a:gs>
              <a:gs pos="57000">
                <a:srgbClr val="CE6B45">
                  <a:alpha val="44000"/>
                </a:srgbClr>
              </a:gs>
              <a:gs pos="80000">
                <a:srgbClr val="E7851B">
                  <a:alpha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: 圆角 2"/>
          <p:cNvSpPr/>
          <p:nvPr>
            <p:custDataLst>
              <p:tags r:id="rId3"/>
            </p:custDataLst>
          </p:nvPr>
        </p:nvSpPr>
        <p:spPr>
          <a:xfrm>
            <a:off x="1835150" y="1032272"/>
            <a:ext cx="8521700" cy="4793456"/>
          </a:xfrm>
          <a:prstGeom prst="roundRect">
            <a:avLst>
              <a:gd name="adj" fmla="val 45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 rot="17602934">
            <a:off x="4490720" y="3819075"/>
            <a:ext cx="1092200" cy="1092200"/>
          </a:xfrm>
          <a:prstGeom prst="ellipse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5966550" y="4106940"/>
            <a:ext cx="1344750" cy="313932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600" b="1" spc="-150">
                <a:gradFill flip="none" rotWithShape="1">
                  <a:gsLst>
                    <a:gs pos="24000">
                      <a:schemeClr val="accent1"/>
                    </a:gs>
                    <a:gs pos="57000">
                      <a:schemeClr val="accent4"/>
                    </a:gs>
                    <a:gs pos="80000">
                      <a:schemeClr val="accent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j-lt"/>
                <a:ea typeface="+mj-ea"/>
                <a:cs typeface="+mj-cs"/>
              </a:rPr>
              <a:t>单击添加</a:t>
            </a:r>
          </a:p>
        </p:txBody>
      </p:sp>
      <p:sp>
        <p:nvSpPr>
          <p:cNvPr id="10" name="文本框 43"/>
          <p:cNvSpPr txBox="1"/>
          <p:nvPr>
            <p:custDataLst>
              <p:tags r:id="rId6"/>
            </p:custDataLst>
          </p:nvPr>
        </p:nvSpPr>
        <p:spPr>
          <a:xfrm>
            <a:off x="5984331" y="4488898"/>
            <a:ext cx="1344749" cy="286232"/>
          </a:xfrm>
          <a:prstGeom prst="rect">
            <a:avLst/>
          </a:prstGeom>
          <a:noFill/>
        </p:spPr>
        <p:txBody>
          <a:bodyPr wrap="square" lIns="90000" tIns="46800" rIns="90000" bIns="4680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400" b="1" spc="-150">
                <a:solidFill>
                  <a:schemeClr val="dk1">
                    <a:lumMod val="65000"/>
                    <a:lumOff val="35000"/>
                  </a:schemeClr>
                </a:solidFill>
              </a:rPr>
              <a:t>主讲人</a:t>
            </a:r>
          </a:p>
        </p:txBody>
      </p:sp>
      <p:sp>
        <p:nvSpPr>
          <p:cNvPr id="11" name="KSO_Shape"/>
          <p:cNvSpPr/>
          <p:nvPr>
            <p:custDataLst>
              <p:tags r:id="rId7"/>
            </p:custDataLst>
          </p:nvPr>
        </p:nvSpPr>
        <p:spPr>
          <a:xfrm>
            <a:off x="4555239" y="3884395"/>
            <a:ext cx="961974" cy="961974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任意多边形: 形状 13"/>
          <p:cNvSpPr/>
          <p:nvPr>
            <p:custDataLst>
              <p:tags r:id="rId8"/>
            </p:custDataLst>
          </p:nvPr>
        </p:nvSpPr>
        <p:spPr>
          <a:xfrm rot="5400000">
            <a:off x="5189220" y="-289560"/>
            <a:ext cx="1823085" cy="2364740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党徽红色1024X10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1645" y="128905"/>
            <a:ext cx="1107440" cy="1107440"/>
          </a:xfrm>
          <a:prstGeom prst="rect">
            <a:avLst/>
          </a:prstGeom>
        </p:spPr>
      </p:pic>
      <p:sp>
        <p:nvSpPr>
          <p:cNvPr id="18" name="文本框 25"/>
          <p:cNvSpPr txBox="1"/>
          <p:nvPr>
            <p:custDataLst>
              <p:tags r:id="rId9"/>
            </p:custDataLst>
          </p:nvPr>
        </p:nvSpPr>
        <p:spPr>
          <a:xfrm>
            <a:off x="3373120" y="2131695"/>
            <a:ext cx="5445125" cy="16567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pic>
        <p:nvPicPr>
          <p:cNvPr id="4" name="图片 3" descr="横向校标_画板 1"/>
          <p:cNvPicPr>
            <a:picLocks noChangeAspect="1"/>
          </p:cNvPicPr>
          <p:nvPr/>
        </p:nvPicPr>
        <p:blipFill>
          <a:blip r:embed="rId14">
            <a:lum bright="100000"/>
          </a:blip>
          <a:srcRect l="21094" t="57153" r="22583" b="25012"/>
          <a:stretch>
            <a:fillRect/>
          </a:stretch>
        </p:blipFill>
        <p:spPr>
          <a:xfrm>
            <a:off x="5193030" y="6057265"/>
            <a:ext cx="1804035" cy="571500"/>
          </a:xfrm>
          <a:prstGeom prst="rect">
            <a:avLst/>
          </a:prstGeom>
        </p:spPr>
      </p:pic>
      <p:sp>
        <p:nvSpPr>
          <p:cNvPr id="12" name="文本框 21">
            <a:extLst>
              <a:ext uri="{FF2B5EF4-FFF2-40B4-BE49-F238E27FC236}">
                <a16:creationId xmlns:a16="http://schemas.microsoft.com/office/drawing/2014/main" id="{C9675FEA-EA38-4502-A5B8-01719AC69928}"/>
              </a:ext>
            </a:extLst>
          </p:cNvPr>
          <p:cNvSpPr txBox="1"/>
          <p:nvPr/>
        </p:nvSpPr>
        <p:spPr>
          <a:xfrm>
            <a:off x="4318839" y="5370594"/>
            <a:ext cx="450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浙江大学融媒体中心学生记者团出品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/>
          <p:cNvSpPr/>
          <p:nvPr>
            <p:custDataLst>
              <p:tags r:id="rId2"/>
            </p:custDataLst>
          </p:nvPr>
        </p:nvSpPr>
        <p:spPr>
          <a:xfrm rot="16945946">
            <a:off x="-2656363" y="1486955"/>
            <a:ext cx="9327617" cy="5812316"/>
          </a:xfrm>
          <a:custGeom>
            <a:avLst/>
            <a:gdLst>
              <a:gd name="connsiteX0" fmla="*/ 10280 w 9327617"/>
              <a:gd name="connsiteY0" fmla="*/ 1876415 h 5812316"/>
              <a:gd name="connsiteX1" fmla="*/ 48203 w 9327617"/>
              <a:gd name="connsiteY1" fmla="*/ 2048434 h 5812316"/>
              <a:gd name="connsiteX2" fmla="*/ 0 w 9327617"/>
              <a:gd name="connsiteY2" fmla="*/ 1878681 h 5812316"/>
              <a:gd name="connsiteX3" fmla="*/ 8521727 w 9327617"/>
              <a:gd name="connsiteY3" fmla="*/ 0 h 5812316"/>
              <a:gd name="connsiteX4" fmla="*/ 9327617 w 9327617"/>
              <a:gd name="connsiteY4" fmla="*/ 3655530 h 5812316"/>
              <a:gd name="connsiteX5" fmla="*/ 9294202 w 9327617"/>
              <a:gd name="connsiteY5" fmla="*/ 3702520 h 5812316"/>
              <a:gd name="connsiteX6" fmla="*/ 5085287 w 9327617"/>
              <a:gd name="connsiteY6" fmla="*/ 5812316 h 5812316"/>
              <a:gd name="connsiteX7" fmla="*/ 3011415 w 9327617"/>
              <a:gd name="connsiteY7" fmla="*/ 5387013 h 5812316"/>
              <a:gd name="connsiteX8" fmla="*/ 2648404 w 9327617"/>
              <a:gd name="connsiteY8" fmla="*/ 5213487 h 5812316"/>
              <a:gd name="connsiteX9" fmla="*/ 1824544 w 9327617"/>
              <a:gd name="connsiteY9" fmla="*/ 1476446 h 581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7617" h="5812316">
                <a:moveTo>
                  <a:pt x="10280" y="1876415"/>
                </a:moveTo>
                <a:lnTo>
                  <a:pt x="48203" y="2048434"/>
                </a:lnTo>
                <a:lnTo>
                  <a:pt x="0" y="1878681"/>
                </a:lnTo>
                <a:close/>
                <a:moveTo>
                  <a:pt x="8521727" y="0"/>
                </a:moveTo>
                <a:lnTo>
                  <a:pt x="9327617" y="3655530"/>
                </a:lnTo>
                <a:lnTo>
                  <a:pt x="9294202" y="3702520"/>
                </a:lnTo>
                <a:cubicBezTo>
                  <a:pt x="8336367" y="4983296"/>
                  <a:pt x="6807641" y="5812316"/>
                  <a:pt x="5085287" y="5812316"/>
                </a:cubicBezTo>
                <a:cubicBezTo>
                  <a:pt x="4348754" y="5812316"/>
                  <a:pt x="3647629" y="5660714"/>
                  <a:pt x="3011415" y="5387013"/>
                </a:cubicBezTo>
                <a:lnTo>
                  <a:pt x="2648404" y="5213487"/>
                </a:lnTo>
                <a:lnTo>
                  <a:pt x="1824544" y="1476446"/>
                </a:lnTo>
                <a:close/>
              </a:path>
            </a:pathLst>
          </a:cu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框 25"/>
          <p:cNvSpPr txBox="1"/>
          <p:nvPr>
            <p:custDataLst>
              <p:tags r:id="rId3"/>
            </p:custDataLst>
          </p:nvPr>
        </p:nvSpPr>
        <p:spPr>
          <a:xfrm>
            <a:off x="8503734" y="2941144"/>
            <a:ext cx="3203035" cy="8092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6089015" y="3140710"/>
            <a:ext cx="2204085" cy="174561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endParaRPr lang="en-US" altLang="zh-CN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8625858" y="3731666"/>
            <a:ext cx="668337" cy="75889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椭圆 35"/>
          <p:cNvSpPr/>
          <p:nvPr>
            <p:custDataLst>
              <p:tags r:id="rId6"/>
            </p:custDataLst>
          </p:nvPr>
        </p:nvSpPr>
        <p:spPr>
          <a:xfrm>
            <a:off x="11152620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椭圆 36"/>
          <p:cNvSpPr/>
          <p:nvPr>
            <p:custDataLst>
              <p:tags r:id="rId7"/>
            </p:custDataLst>
          </p:nvPr>
        </p:nvSpPr>
        <p:spPr>
          <a:xfrm>
            <a:off x="11422437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椭圆 37"/>
          <p:cNvSpPr/>
          <p:nvPr>
            <p:custDataLst>
              <p:tags r:id="rId8"/>
            </p:custDataLst>
          </p:nvPr>
        </p:nvSpPr>
        <p:spPr>
          <a:xfrm>
            <a:off x="11692255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15" descr="C:\Users\wai\Desktop\设计\浙大照片素材\_MG_2319.jpg_MG_23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rcRect l="38681" t="5987" r="20736"/>
          <a:stretch>
            <a:fillRect/>
          </a:stretch>
        </p:blipFill>
        <p:spPr>
          <a:xfrm>
            <a:off x="0" y="0"/>
            <a:ext cx="4580255" cy="6857365"/>
          </a:xfrm>
          <a:custGeom>
            <a:avLst/>
            <a:gdLst>
              <a:gd name="connsiteX0" fmla="*/ 0 w 4709887"/>
              <a:gd name="connsiteY0" fmla="*/ 0 h 6858000"/>
              <a:gd name="connsiteX1" fmla="*/ 3229287 w 4709887"/>
              <a:gd name="connsiteY1" fmla="*/ 0 h 6858000"/>
              <a:gd name="connsiteX2" fmla="*/ 3312408 w 4709887"/>
              <a:gd name="connsiteY2" fmla="*/ 77665 h 6858000"/>
              <a:gd name="connsiteX3" fmla="*/ 4709887 w 4709887"/>
              <a:gd name="connsiteY3" fmla="*/ 3483429 h 6858000"/>
              <a:gd name="connsiteX4" fmla="*/ 3460547 w 4709887"/>
              <a:gd name="connsiteY4" fmla="*/ 6736848 h 6858000"/>
              <a:gd name="connsiteX5" fmla="*/ 3342740 w 4709887"/>
              <a:gd name="connsiteY5" fmla="*/ 6858000 h 6858000"/>
              <a:gd name="connsiteX6" fmla="*/ 0 w 4709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9887" h="6858000">
                <a:moveTo>
                  <a:pt x="0" y="0"/>
                </a:moveTo>
                <a:lnTo>
                  <a:pt x="3229287" y="0"/>
                </a:lnTo>
                <a:lnTo>
                  <a:pt x="3312408" y="77665"/>
                </a:lnTo>
                <a:cubicBezTo>
                  <a:pt x="4170909" y="919321"/>
                  <a:pt x="4709887" y="2133482"/>
                  <a:pt x="4709887" y="3483429"/>
                </a:cubicBezTo>
                <a:cubicBezTo>
                  <a:pt x="4709887" y="4753968"/>
                  <a:pt x="4232453" y="5904225"/>
                  <a:pt x="3460547" y="6736848"/>
                </a:cubicBezTo>
                <a:lnTo>
                  <a:pt x="33427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任意多边形: 形状 13"/>
          <p:cNvSpPr/>
          <p:nvPr>
            <p:custDataLst>
              <p:tags r:id="rId10"/>
            </p:custDataLst>
          </p:nvPr>
        </p:nvSpPr>
        <p:spPr>
          <a:xfrm rot="10800000">
            <a:off x="10850880" y="-244475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党徽红色1024X10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14735" y="227965"/>
            <a:ext cx="758825" cy="758825"/>
          </a:xfrm>
          <a:prstGeom prst="rect">
            <a:avLst/>
          </a:prstGeom>
        </p:spPr>
      </p:pic>
      <p:pic>
        <p:nvPicPr>
          <p:cNvPr id="3" name="图片 2" descr="横向校标_画板 1"/>
          <p:cNvPicPr>
            <a:picLocks noChangeAspect="1"/>
          </p:cNvPicPr>
          <p:nvPr/>
        </p:nvPicPr>
        <p:blipFill>
          <a:blip r:embed="rId15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wai\Desktop\设计\浙大照片素材\大寒 风光摄影+暗香浮动6（华家池）+吕宁.jpg大寒 风光摄影+暗香浮动6（华家池）+吕宁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28255" y="-10795"/>
            <a:ext cx="4557395" cy="6868160"/>
          </a:xfrm>
          <a:prstGeom prst="rect">
            <a:avLst/>
          </a:prstGeom>
        </p:spPr>
      </p:pic>
      <p:sp>
        <p:nvSpPr>
          <p:cNvPr id="16" name="直角三角形 15"/>
          <p:cNvSpPr/>
          <p:nvPr/>
        </p:nvSpPr>
        <p:spPr>
          <a:xfrm rot="5400000">
            <a:off x="7247890" y="364490"/>
            <a:ext cx="1991995" cy="1262380"/>
          </a:xfrm>
          <a:prstGeom prst="rtTriangle">
            <a:avLst/>
          </a:prstGeom>
          <a:gradFill>
            <a:gsLst>
              <a:gs pos="24000">
                <a:srgbClr val="C32E24"/>
              </a:gs>
              <a:gs pos="57000">
                <a:srgbClr val="CA6138">
                  <a:lumMod val="97000"/>
                </a:srgbClr>
              </a:gs>
              <a:gs pos="80000">
                <a:srgbClr val="D8572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119"/>
          <p:cNvSpPr txBox="1"/>
          <p:nvPr>
            <p:custDataLst>
              <p:tags r:id="rId2"/>
            </p:custDataLst>
          </p:nvPr>
        </p:nvSpPr>
        <p:spPr>
          <a:xfrm>
            <a:off x="832089" y="2351737"/>
            <a:ext cx="2426493" cy="58477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spc="-1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0 3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1850" y="2791460"/>
            <a:ext cx="5697855" cy="1409065"/>
          </a:xfrm>
        </p:spPr>
        <p:txBody>
          <a:bodyPr/>
          <a:lstStyle/>
          <a:p>
            <a:r>
              <a:rPr lang="zh-CN" altLang="en-US" b="1">
                <a:solidFill>
                  <a:schemeClr val="accent1"/>
                </a:solidFill>
              </a:rPr>
              <a:t>单击添加标题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831850" y="4227830"/>
            <a:ext cx="4514215" cy="948690"/>
          </a:xfrm>
        </p:spPr>
        <p:txBody>
          <a:bodyPr/>
          <a:lstStyle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单击此处添加内容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endParaRPr lang="en-US" altLang="zh-CN">
              <a:solidFill>
                <a:schemeClr val="dk1">
                  <a:tint val="75000"/>
                </a:schemeClr>
              </a:solidFill>
            </a:endParaRPr>
          </a:p>
        </p:txBody>
      </p:sp>
      <p:sp>
        <p:nvSpPr>
          <p:cNvPr id="9" name="直角三角形 8"/>
          <p:cNvSpPr/>
          <p:nvPr/>
        </p:nvSpPr>
        <p:spPr>
          <a:xfrm rot="5400000" flipV="1">
            <a:off x="5986780" y="366395"/>
            <a:ext cx="1991995" cy="1260475"/>
          </a:xfrm>
          <a:prstGeom prst="rtTriangle">
            <a:avLst/>
          </a:prstGeom>
          <a:gradFill>
            <a:gsLst>
              <a:gs pos="24000">
                <a:srgbClr val="C32E24"/>
              </a:gs>
              <a:gs pos="57000">
                <a:srgbClr val="CA6138">
                  <a:lumMod val="97000"/>
                </a:srgbClr>
              </a:gs>
              <a:gs pos="80000">
                <a:srgbClr val="D8572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横向校标-02"/>
          <p:cNvPicPr>
            <a:picLocks noChangeAspect="1"/>
          </p:cNvPicPr>
          <p:nvPr/>
        </p:nvPicPr>
        <p:blipFill>
          <a:blip r:embed="rId9">
            <a:biLevel thresh="50000"/>
            <a:lum bright="100000"/>
          </a:blip>
          <a:stretch>
            <a:fillRect/>
          </a:stretch>
        </p:blipFill>
        <p:spPr>
          <a:xfrm>
            <a:off x="6529705" y="0"/>
            <a:ext cx="2279650" cy="1624965"/>
          </a:xfrm>
          <a:prstGeom prst="rect">
            <a:avLst/>
          </a:prstGeom>
        </p:spPr>
      </p:pic>
      <p:sp>
        <p:nvSpPr>
          <p:cNvPr id="5" name="任意多边形: 形状 13"/>
          <p:cNvSpPr/>
          <p:nvPr>
            <p:custDataLst>
              <p:tags r:id="rId5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 descr="党徽红色1024X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12" name="图片 11" descr="横向校标_画板 1"/>
          <p:cNvPicPr>
            <a:picLocks noChangeAspect="1"/>
          </p:cNvPicPr>
          <p:nvPr/>
        </p:nvPicPr>
        <p:blipFill>
          <a:blip r:embed="rId11">
            <a:lum bright="4000"/>
          </a:blip>
          <a:srcRect l="21094" t="57153" r="22583" b="25012"/>
          <a:stretch>
            <a:fillRect/>
          </a:stretch>
        </p:blipFill>
        <p:spPr>
          <a:xfrm>
            <a:off x="443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1187450" y="2095500"/>
            <a:ext cx="2006600" cy="2006600"/>
          </a:xfrm>
          <a:prstGeom prst="ellipse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 rot="17602934">
            <a:off x="3790950" y="2819400"/>
            <a:ext cx="2006600" cy="2006600"/>
          </a:xfrm>
          <a:prstGeom prst="ellipse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 rot="13092627">
            <a:off x="6394450" y="2032000"/>
            <a:ext cx="2006600" cy="2006600"/>
          </a:xfrm>
          <a:prstGeom prst="ellipse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 rot="7959285">
            <a:off x="8997950" y="2578100"/>
            <a:ext cx="2006600" cy="2006600"/>
          </a:xfrm>
          <a:prstGeom prst="ellipse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文本框 6"/>
          <p:cNvSpPr txBox="1"/>
          <p:nvPr>
            <p:custDataLst>
              <p:tags r:id="rId6"/>
            </p:custDataLst>
          </p:nvPr>
        </p:nvSpPr>
        <p:spPr>
          <a:xfrm>
            <a:off x="1121032" y="4195912"/>
            <a:ext cx="2125184" cy="313932"/>
          </a:xfrm>
          <a:prstGeom prst="rect">
            <a:avLst/>
          </a:prstGeom>
          <a:noFill/>
        </p:spPr>
        <p:txBody>
          <a:bodyPr wrap="none" rtlCol="0" anchor="b" anchorCtr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600" b="1" spc="-150">
                <a:gradFill flip="none" rotWithShape="1">
                  <a:gsLst>
                    <a:gs pos="24000">
                      <a:srgbClr val="C32E24"/>
                    </a:gs>
                    <a:gs pos="57000">
                      <a:srgbClr val="CE6B45"/>
                    </a:gs>
                    <a:gs pos="80000">
                      <a:srgbClr val="D8572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j-lt"/>
                <a:ea typeface="+mj-ea"/>
                <a:cs typeface="+mj-cs"/>
              </a:rPr>
              <a:t>单击添加</a:t>
            </a:r>
          </a:p>
        </p:txBody>
      </p:sp>
      <p:sp>
        <p:nvSpPr>
          <p:cNvPr id="25" name="文本框 3"/>
          <p:cNvSpPr txBox="1"/>
          <p:nvPr>
            <p:custDataLst>
              <p:tags r:id="rId7"/>
            </p:custDataLst>
          </p:nvPr>
        </p:nvSpPr>
        <p:spPr>
          <a:xfrm>
            <a:off x="1121032" y="4606057"/>
            <a:ext cx="2125183" cy="6740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</a:rPr>
              <a:t>单击此处添加正文</a:t>
            </a:r>
          </a:p>
        </p:txBody>
      </p:sp>
      <p:sp>
        <p:nvSpPr>
          <p:cNvPr id="28" name="文本框 6"/>
          <p:cNvSpPr txBox="1"/>
          <p:nvPr>
            <p:custDataLst>
              <p:tags r:id="rId8"/>
            </p:custDataLst>
          </p:nvPr>
        </p:nvSpPr>
        <p:spPr>
          <a:xfrm>
            <a:off x="3724533" y="4883877"/>
            <a:ext cx="2125184" cy="313932"/>
          </a:xfrm>
          <a:prstGeom prst="rect">
            <a:avLst/>
          </a:prstGeom>
          <a:noFill/>
        </p:spPr>
        <p:txBody>
          <a:bodyPr wrap="none" rtlCol="0" anchor="b" anchorCtr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600" b="1" spc="-150">
                <a:gradFill flip="none" rotWithShape="1">
                  <a:gsLst>
                    <a:gs pos="24000">
                      <a:srgbClr val="C32E24"/>
                    </a:gs>
                    <a:gs pos="57000">
                      <a:srgbClr val="CE6B45"/>
                    </a:gs>
                    <a:gs pos="80000">
                      <a:srgbClr val="D8572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j-lt"/>
                <a:ea typeface="+mj-ea"/>
                <a:cs typeface="+mj-cs"/>
              </a:rPr>
              <a:t>单击添加</a:t>
            </a:r>
          </a:p>
        </p:txBody>
      </p:sp>
      <p:sp>
        <p:nvSpPr>
          <p:cNvPr id="29" name="文本框 3"/>
          <p:cNvSpPr txBox="1"/>
          <p:nvPr>
            <p:custDataLst>
              <p:tags r:id="rId9"/>
            </p:custDataLst>
          </p:nvPr>
        </p:nvSpPr>
        <p:spPr>
          <a:xfrm>
            <a:off x="3724533" y="5294022"/>
            <a:ext cx="2125183" cy="6740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</a:rPr>
              <a:t>单击此处添加正文</a:t>
            </a:r>
          </a:p>
        </p:txBody>
      </p:sp>
      <p:sp>
        <p:nvSpPr>
          <p:cNvPr id="31" name="文本框 6"/>
          <p:cNvSpPr txBox="1"/>
          <p:nvPr>
            <p:custDataLst>
              <p:tags r:id="rId10"/>
            </p:custDataLst>
          </p:nvPr>
        </p:nvSpPr>
        <p:spPr>
          <a:xfrm>
            <a:off x="6304185" y="4141477"/>
            <a:ext cx="2125184" cy="313932"/>
          </a:xfrm>
          <a:prstGeom prst="rect">
            <a:avLst/>
          </a:prstGeom>
          <a:noFill/>
        </p:spPr>
        <p:txBody>
          <a:bodyPr wrap="none" rtlCol="0" anchor="b" anchorCtr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600" b="1" spc="-150">
                <a:gradFill flip="none" rotWithShape="1">
                  <a:gsLst>
                    <a:gs pos="24000">
                      <a:srgbClr val="C32E24"/>
                    </a:gs>
                    <a:gs pos="57000">
                      <a:srgbClr val="CE6B45"/>
                    </a:gs>
                    <a:gs pos="80000">
                      <a:srgbClr val="D8572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j-lt"/>
                <a:ea typeface="+mj-ea"/>
                <a:cs typeface="+mj-cs"/>
              </a:rPr>
              <a:t>单击添加</a:t>
            </a:r>
          </a:p>
        </p:txBody>
      </p:sp>
      <p:sp>
        <p:nvSpPr>
          <p:cNvPr id="32" name="文本框 3"/>
          <p:cNvSpPr txBox="1"/>
          <p:nvPr>
            <p:custDataLst>
              <p:tags r:id="rId11"/>
            </p:custDataLst>
          </p:nvPr>
        </p:nvSpPr>
        <p:spPr>
          <a:xfrm>
            <a:off x="6304185" y="4551622"/>
            <a:ext cx="2125183" cy="6740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</a:rPr>
              <a:t>单击此处添加正文</a:t>
            </a:r>
          </a:p>
        </p:txBody>
      </p:sp>
      <p:sp>
        <p:nvSpPr>
          <p:cNvPr id="34" name="文本框 6"/>
          <p:cNvSpPr txBox="1"/>
          <p:nvPr>
            <p:custDataLst>
              <p:tags r:id="rId12"/>
            </p:custDataLst>
          </p:nvPr>
        </p:nvSpPr>
        <p:spPr>
          <a:xfrm>
            <a:off x="8917109" y="4668282"/>
            <a:ext cx="2125184" cy="313932"/>
          </a:xfrm>
          <a:prstGeom prst="rect">
            <a:avLst/>
          </a:prstGeom>
          <a:noFill/>
        </p:spPr>
        <p:txBody>
          <a:bodyPr wrap="none" rtlCol="0" anchor="b" anchorCtr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600" b="1" spc="-150">
                <a:gradFill flip="none" rotWithShape="1">
                  <a:gsLst>
                    <a:gs pos="24000">
                      <a:srgbClr val="C32E24"/>
                    </a:gs>
                    <a:gs pos="57000">
                      <a:srgbClr val="CE6B45"/>
                    </a:gs>
                    <a:gs pos="80000">
                      <a:srgbClr val="D8572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j-lt"/>
                <a:ea typeface="+mj-ea"/>
                <a:cs typeface="+mj-cs"/>
              </a:rPr>
              <a:t>单击添加</a:t>
            </a:r>
          </a:p>
        </p:txBody>
      </p:sp>
      <p:sp>
        <p:nvSpPr>
          <p:cNvPr id="35" name="文本框 3"/>
          <p:cNvSpPr txBox="1"/>
          <p:nvPr>
            <p:custDataLst>
              <p:tags r:id="rId13"/>
            </p:custDataLst>
          </p:nvPr>
        </p:nvSpPr>
        <p:spPr>
          <a:xfrm>
            <a:off x="8917109" y="5078427"/>
            <a:ext cx="2125183" cy="6740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</a:rPr>
              <a:t>单击此处添加正文</a:t>
            </a:r>
          </a:p>
        </p:txBody>
      </p:sp>
      <p:sp>
        <p:nvSpPr>
          <p:cNvPr id="19" name="文本框 25"/>
          <p:cNvSpPr txBox="1"/>
          <p:nvPr>
            <p:custDataLst>
              <p:tags r:id="rId14"/>
            </p:custDataLst>
          </p:nvPr>
        </p:nvSpPr>
        <p:spPr>
          <a:xfrm>
            <a:off x="4200361" y="260828"/>
            <a:ext cx="4012430" cy="8925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5872408" y="1125116"/>
            <a:ext cx="668337" cy="75889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" name="椭圆 54"/>
          <p:cNvSpPr/>
          <p:nvPr>
            <p:custDataLst>
              <p:tags r:id="rId16"/>
            </p:custDataLst>
          </p:nvPr>
        </p:nvSpPr>
        <p:spPr>
          <a:xfrm>
            <a:off x="11152620" y="27622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" name="椭圆 55"/>
          <p:cNvSpPr/>
          <p:nvPr>
            <p:custDataLst>
              <p:tags r:id="rId17"/>
            </p:custDataLst>
          </p:nvPr>
        </p:nvSpPr>
        <p:spPr>
          <a:xfrm>
            <a:off x="11422437" y="27622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椭圆 56"/>
          <p:cNvSpPr/>
          <p:nvPr>
            <p:custDataLst>
              <p:tags r:id="rId18"/>
            </p:custDataLst>
          </p:nvPr>
        </p:nvSpPr>
        <p:spPr>
          <a:xfrm>
            <a:off x="11692255" y="27622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_DSC5341"/>
          <p:cNvPicPr>
            <a:picLocks noChangeAspect="1"/>
          </p:cNvPicPr>
          <p:nvPr/>
        </p:nvPicPr>
        <p:blipFill>
          <a:blip r:embed="rId22">
            <a:lum bright="6000" contrast="6000"/>
          </a:blip>
          <a:srcRect l="40417" r="3672"/>
          <a:stretch>
            <a:fillRect/>
          </a:stretch>
        </p:blipFill>
        <p:spPr>
          <a:xfrm>
            <a:off x="1296035" y="2199005"/>
            <a:ext cx="1789167" cy="1800000"/>
          </a:xfrm>
          <a:prstGeom prst="ellipse">
            <a:avLst/>
          </a:prstGeom>
        </p:spPr>
      </p:pic>
      <p:sp>
        <p:nvSpPr>
          <p:cNvPr id="9" name="任意多边形: 形状 13"/>
          <p:cNvSpPr/>
          <p:nvPr>
            <p:custDataLst>
              <p:tags r:id="rId19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 descr="党徽红色1024X10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11" name="图片 10" descr="横向校标_画板 1"/>
          <p:cNvPicPr>
            <a:picLocks noChangeAspect="1"/>
          </p:cNvPicPr>
          <p:nvPr/>
        </p:nvPicPr>
        <p:blipFill>
          <a:blip r:embed="rId24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  <p:pic>
        <p:nvPicPr>
          <p:cNvPr id="12" name="图片 11" descr="C:/Users/wai/AppData/Local/Temp/picturecompress_20211001114317/output_1.jpgoutput_1"/>
          <p:cNvPicPr>
            <a:picLocks noChangeAspect="1"/>
          </p:cNvPicPr>
          <p:nvPr/>
        </p:nvPicPr>
        <p:blipFill>
          <a:blip r:embed="rId25">
            <a:lum bright="6000" contrast="6000"/>
          </a:blip>
          <a:srcRect l="19903" t="989" r="20210" b="1570"/>
          <a:stretch>
            <a:fillRect/>
          </a:stretch>
        </p:blipFill>
        <p:spPr>
          <a:xfrm>
            <a:off x="3861435" y="2936240"/>
            <a:ext cx="1827549" cy="1800000"/>
          </a:xfrm>
          <a:prstGeom prst="ellipse">
            <a:avLst/>
          </a:prstGeom>
        </p:spPr>
      </p:pic>
      <p:pic>
        <p:nvPicPr>
          <p:cNvPr id="13" name="图片 12" descr="C:/Users/wai/AppData/Local/Temp/picturecompress_20211001114448/output_1.jpgoutput_1"/>
          <p:cNvPicPr>
            <a:picLocks noChangeAspect="1"/>
          </p:cNvPicPr>
          <p:nvPr/>
        </p:nvPicPr>
        <p:blipFill>
          <a:blip r:embed="rId26">
            <a:lum bright="6000" contrast="6000"/>
          </a:blip>
          <a:srcRect l="26384" t="26991" r="28428" b="5519"/>
          <a:stretch>
            <a:fillRect/>
          </a:stretch>
        </p:blipFill>
        <p:spPr>
          <a:xfrm>
            <a:off x="6503035" y="2135505"/>
            <a:ext cx="1807655" cy="1800000"/>
          </a:xfrm>
          <a:prstGeom prst="ellipse">
            <a:avLst/>
          </a:prstGeom>
        </p:spPr>
      </p:pic>
      <p:pic>
        <p:nvPicPr>
          <p:cNvPr id="14" name="图片 13" descr="_MG_9208-1"/>
          <p:cNvPicPr>
            <a:picLocks noChangeAspect="1"/>
          </p:cNvPicPr>
          <p:nvPr/>
        </p:nvPicPr>
        <p:blipFill>
          <a:blip r:embed="rId27">
            <a:lum bright="12000" contrast="12000"/>
          </a:blip>
          <a:srcRect l="24386" t="12343" r="22210" b="6667"/>
          <a:stretch>
            <a:fillRect/>
          </a:stretch>
        </p:blipFill>
        <p:spPr>
          <a:xfrm>
            <a:off x="9106535" y="2680970"/>
            <a:ext cx="1803087" cy="18000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5"/>
          <p:cNvSpPr txBox="1"/>
          <p:nvPr>
            <p:custDataLst>
              <p:tags r:id="rId2"/>
            </p:custDataLst>
          </p:nvPr>
        </p:nvSpPr>
        <p:spPr>
          <a:xfrm>
            <a:off x="3902271" y="354451"/>
            <a:ext cx="4387458" cy="8092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761831" y="1171114"/>
            <a:ext cx="668337" cy="75889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7619" y="1999234"/>
            <a:ext cx="12192000" cy="3623220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1227761" y="2133599"/>
            <a:ext cx="3363686" cy="3363686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302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文本框 6"/>
          <p:cNvSpPr txBox="1"/>
          <p:nvPr>
            <p:custDataLst>
              <p:tags r:id="rId6"/>
            </p:custDataLst>
          </p:nvPr>
        </p:nvSpPr>
        <p:spPr>
          <a:xfrm>
            <a:off x="5053800" y="2908111"/>
            <a:ext cx="5909984" cy="313932"/>
          </a:xfrm>
          <a:prstGeom prst="rect">
            <a:avLst/>
          </a:prstGeom>
          <a:noFill/>
        </p:spPr>
        <p:txBody>
          <a:bodyPr wrap="none" lIns="90000" tIns="46800" rIns="90000" bIns="46800" rtlCol="0" anchor="t" anchorCtr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1600" b="1" spc="-150">
                <a:solidFill>
                  <a:schemeClr val="lt1"/>
                </a:solidFill>
              </a:rPr>
              <a:t>单击添加</a:t>
            </a:r>
          </a:p>
        </p:txBody>
      </p:sp>
      <p:sp>
        <p:nvSpPr>
          <p:cNvPr id="20" name="文本框 6"/>
          <p:cNvSpPr txBox="1"/>
          <p:nvPr>
            <p:custDataLst>
              <p:tags r:id="rId7"/>
            </p:custDataLst>
          </p:nvPr>
        </p:nvSpPr>
        <p:spPr>
          <a:xfrm>
            <a:off x="5053800" y="2383356"/>
            <a:ext cx="5909984" cy="424732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000" b="1" spc="-150">
                <a:solidFill>
                  <a:schemeClr val="lt1"/>
                </a:solidFill>
                <a:latin typeface="+mj-lt"/>
                <a:ea typeface="+mj-ea"/>
                <a:cs typeface="+mj-cs"/>
              </a:rPr>
              <a:t>单击添加副标题</a:t>
            </a:r>
          </a:p>
        </p:txBody>
      </p:sp>
      <p:sp>
        <p:nvSpPr>
          <p:cNvPr id="21" name="文本框 17"/>
          <p:cNvSpPr txBox="1"/>
          <p:nvPr>
            <p:custDataLst>
              <p:tags r:id="rId8"/>
            </p:custDataLst>
          </p:nvPr>
        </p:nvSpPr>
        <p:spPr>
          <a:xfrm>
            <a:off x="5053965" y="3347085"/>
            <a:ext cx="5909945" cy="156654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lt1"/>
                </a:solidFill>
                <a:latin typeface="+mn-lt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lt1"/>
                </a:solidFill>
                <a:latin typeface="+mn-lt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lt1"/>
                </a:solidFill>
                <a:latin typeface="+mn-lt"/>
              </a:rPr>
              <a:t>单击此处添加正文</a:t>
            </a:r>
          </a:p>
        </p:txBody>
      </p:sp>
      <p:sp>
        <p:nvSpPr>
          <p:cNvPr id="37" name="椭圆 36"/>
          <p:cNvSpPr/>
          <p:nvPr>
            <p:custDataLst>
              <p:tags r:id="rId9"/>
            </p:custDataLst>
          </p:nvPr>
        </p:nvSpPr>
        <p:spPr>
          <a:xfrm>
            <a:off x="11152620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8" name="椭圆 37"/>
          <p:cNvSpPr/>
          <p:nvPr>
            <p:custDataLst>
              <p:tags r:id="rId10"/>
            </p:custDataLst>
          </p:nvPr>
        </p:nvSpPr>
        <p:spPr>
          <a:xfrm>
            <a:off x="11422437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椭圆 38"/>
          <p:cNvSpPr/>
          <p:nvPr>
            <p:custDataLst>
              <p:tags r:id="rId11"/>
            </p:custDataLst>
          </p:nvPr>
        </p:nvSpPr>
        <p:spPr>
          <a:xfrm>
            <a:off x="11692255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KSO_Shape"/>
          <p:cNvSpPr/>
          <p:nvPr>
            <p:custDataLst>
              <p:tags r:id="rId12"/>
            </p:custDataLst>
          </p:nvPr>
        </p:nvSpPr>
        <p:spPr>
          <a:xfrm>
            <a:off x="1432682" y="2328831"/>
            <a:ext cx="2982872" cy="2993053"/>
          </a:xfrm>
          <a:prstGeom prst="ellipse">
            <a:avLst/>
          </a:prstGeom>
          <a:blipFill rotWithShape="1"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任意多边形: 形状 13"/>
          <p:cNvSpPr/>
          <p:nvPr>
            <p:custDataLst>
              <p:tags r:id="rId13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党徽红色1024X10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5" name="图片 4" descr="横向校标_画板 1"/>
          <p:cNvPicPr>
            <a:picLocks noChangeAspect="1"/>
          </p:cNvPicPr>
          <p:nvPr/>
        </p:nvPicPr>
        <p:blipFill>
          <a:blip r:embed="rId18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-2743200" y="1857828"/>
            <a:ext cx="8839201" cy="3918858"/>
          </a:xfrm>
          <a:custGeom>
            <a:avLst/>
            <a:gdLst>
              <a:gd name="connsiteX0" fmla="*/ 0 w 8839201"/>
              <a:gd name="connsiteY0" fmla="*/ 1959428 h 3918858"/>
              <a:gd name="connsiteX1" fmla="*/ 0 w 8839201"/>
              <a:gd name="connsiteY1" fmla="*/ 1959429 h 3918858"/>
              <a:gd name="connsiteX2" fmla="*/ 0 w 8839201"/>
              <a:gd name="connsiteY2" fmla="*/ 1959429 h 3918858"/>
              <a:gd name="connsiteX3" fmla="*/ 1 w 8839201"/>
              <a:gd name="connsiteY3" fmla="*/ 1959411 h 3918858"/>
              <a:gd name="connsiteX4" fmla="*/ 1 w 8839201"/>
              <a:gd name="connsiteY4" fmla="*/ 1959446 h 3918858"/>
              <a:gd name="connsiteX5" fmla="*/ 0 w 8839201"/>
              <a:gd name="connsiteY5" fmla="*/ 1959429 h 3918858"/>
              <a:gd name="connsiteX6" fmla="*/ 2743201 w 8839201"/>
              <a:gd name="connsiteY6" fmla="*/ 0 h 3918858"/>
              <a:gd name="connsiteX7" fmla="*/ 6879772 w 8839201"/>
              <a:gd name="connsiteY7" fmla="*/ 0 h 3918858"/>
              <a:gd name="connsiteX8" fmla="*/ 8839201 w 8839201"/>
              <a:gd name="connsiteY8" fmla="*/ 1959429 h 3918858"/>
              <a:gd name="connsiteX9" fmla="*/ 8839200 w 8839201"/>
              <a:gd name="connsiteY9" fmla="*/ 1959429 h 3918858"/>
              <a:gd name="connsiteX10" fmla="*/ 6879771 w 8839201"/>
              <a:gd name="connsiteY10" fmla="*/ 3918858 h 3918858"/>
              <a:gd name="connsiteX11" fmla="*/ 2743201 w 8839201"/>
              <a:gd name="connsiteY11" fmla="*/ 3918857 h 391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39201" h="3918858">
                <a:moveTo>
                  <a:pt x="0" y="1959428"/>
                </a:moveTo>
                <a:lnTo>
                  <a:pt x="0" y="1959429"/>
                </a:lnTo>
                <a:lnTo>
                  <a:pt x="0" y="1959429"/>
                </a:lnTo>
                <a:close/>
                <a:moveTo>
                  <a:pt x="1" y="1959411"/>
                </a:moveTo>
                <a:lnTo>
                  <a:pt x="1" y="1959446"/>
                </a:lnTo>
                <a:lnTo>
                  <a:pt x="0" y="1959429"/>
                </a:lnTo>
                <a:close/>
                <a:moveTo>
                  <a:pt x="2743201" y="0"/>
                </a:moveTo>
                <a:lnTo>
                  <a:pt x="6879772" y="0"/>
                </a:lnTo>
                <a:cubicBezTo>
                  <a:pt x="7961935" y="0"/>
                  <a:pt x="8839201" y="877266"/>
                  <a:pt x="8839201" y="1959429"/>
                </a:cubicBezTo>
                <a:lnTo>
                  <a:pt x="8839200" y="1959429"/>
                </a:lnTo>
                <a:cubicBezTo>
                  <a:pt x="8839200" y="3041592"/>
                  <a:pt x="7961934" y="3918858"/>
                  <a:pt x="6879771" y="3918858"/>
                </a:cubicBezTo>
                <a:lnTo>
                  <a:pt x="2743201" y="39188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016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5983673" y="1171114"/>
            <a:ext cx="668337" cy="75889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任意多边形: 形状 29"/>
          <p:cNvSpPr/>
          <p:nvPr>
            <p:custDataLst>
              <p:tags r:id="rId4"/>
            </p:custDataLst>
          </p:nvPr>
        </p:nvSpPr>
        <p:spPr>
          <a:xfrm>
            <a:off x="5960771" y="2005968"/>
            <a:ext cx="6231230" cy="748752"/>
          </a:xfrm>
          <a:custGeom>
            <a:avLst/>
            <a:gdLst>
              <a:gd name="connsiteX0" fmla="*/ 0 w 6217386"/>
              <a:gd name="connsiteY0" fmla="*/ 374375 h 748752"/>
              <a:gd name="connsiteX1" fmla="*/ 0 w 6217386"/>
              <a:gd name="connsiteY1" fmla="*/ 374376 h 748752"/>
              <a:gd name="connsiteX2" fmla="*/ 0 w 6217386"/>
              <a:gd name="connsiteY2" fmla="*/ 374376 h 748752"/>
              <a:gd name="connsiteX3" fmla="*/ 374376 w 6217386"/>
              <a:gd name="connsiteY3" fmla="*/ 0 h 748752"/>
              <a:gd name="connsiteX4" fmla="*/ 6217386 w 6217386"/>
              <a:gd name="connsiteY4" fmla="*/ 0 h 748752"/>
              <a:gd name="connsiteX5" fmla="*/ 6217386 w 6217386"/>
              <a:gd name="connsiteY5" fmla="*/ 748752 h 748752"/>
              <a:gd name="connsiteX6" fmla="*/ 374376 w 6217386"/>
              <a:gd name="connsiteY6" fmla="*/ 748751 h 748752"/>
              <a:gd name="connsiteX7" fmla="*/ 7606 w 6217386"/>
              <a:gd name="connsiteY7" fmla="*/ 449825 h 748752"/>
              <a:gd name="connsiteX8" fmla="*/ 0 w 6217386"/>
              <a:gd name="connsiteY8" fmla="*/ 374376 h 748752"/>
              <a:gd name="connsiteX9" fmla="*/ 7606 w 6217386"/>
              <a:gd name="connsiteY9" fmla="*/ 298926 h 748752"/>
              <a:gd name="connsiteX10" fmla="*/ 374376 w 6217386"/>
              <a:gd name="connsiteY10" fmla="*/ 0 h 74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17386" h="748752">
                <a:moveTo>
                  <a:pt x="0" y="374375"/>
                </a:moveTo>
                <a:lnTo>
                  <a:pt x="0" y="374376"/>
                </a:lnTo>
                <a:lnTo>
                  <a:pt x="0" y="374376"/>
                </a:lnTo>
                <a:close/>
                <a:moveTo>
                  <a:pt x="374376" y="0"/>
                </a:moveTo>
                <a:lnTo>
                  <a:pt x="6217386" y="0"/>
                </a:lnTo>
                <a:lnTo>
                  <a:pt x="6217386" y="748752"/>
                </a:lnTo>
                <a:lnTo>
                  <a:pt x="374376" y="748751"/>
                </a:lnTo>
                <a:cubicBezTo>
                  <a:pt x="193460" y="748751"/>
                  <a:pt x="42516" y="620422"/>
                  <a:pt x="7606" y="449825"/>
                </a:cubicBezTo>
                <a:lnTo>
                  <a:pt x="0" y="374376"/>
                </a:lnTo>
                <a:lnTo>
                  <a:pt x="7606" y="298926"/>
                </a:lnTo>
                <a:cubicBezTo>
                  <a:pt x="42516" y="128330"/>
                  <a:pt x="193460" y="0"/>
                  <a:pt x="374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任意多边形: 形状 32"/>
          <p:cNvSpPr/>
          <p:nvPr>
            <p:custDataLst>
              <p:tags r:id="rId5"/>
            </p:custDataLst>
          </p:nvPr>
        </p:nvSpPr>
        <p:spPr>
          <a:xfrm>
            <a:off x="5964541" y="4938134"/>
            <a:ext cx="6227459" cy="748752"/>
          </a:xfrm>
          <a:custGeom>
            <a:avLst/>
            <a:gdLst>
              <a:gd name="connsiteX0" fmla="*/ 0 w 6255656"/>
              <a:gd name="connsiteY0" fmla="*/ 374375 h 748752"/>
              <a:gd name="connsiteX1" fmla="*/ 1 w 6255656"/>
              <a:gd name="connsiteY1" fmla="*/ 374376 h 748752"/>
              <a:gd name="connsiteX2" fmla="*/ 0 w 6255656"/>
              <a:gd name="connsiteY2" fmla="*/ 374376 h 748752"/>
              <a:gd name="connsiteX3" fmla="*/ 374376 w 6255656"/>
              <a:gd name="connsiteY3" fmla="*/ 0 h 748752"/>
              <a:gd name="connsiteX4" fmla="*/ 6255656 w 6255656"/>
              <a:gd name="connsiteY4" fmla="*/ 0 h 748752"/>
              <a:gd name="connsiteX5" fmla="*/ 6255656 w 6255656"/>
              <a:gd name="connsiteY5" fmla="*/ 748752 h 748752"/>
              <a:gd name="connsiteX6" fmla="*/ 374376 w 6255656"/>
              <a:gd name="connsiteY6" fmla="*/ 748751 h 748752"/>
              <a:gd name="connsiteX7" fmla="*/ 7606 w 6255656"/>
              <a:gd name="connsiteY7" fmla="*/ 449825 h 748752"/>
              <a:gd name="connsiteX8" fmla="*/ 1 w 6255656"/>
              <a:gd name="connsiteY8" fmla="*/ 374376 h 748752"/>
              <a:gd name="connsiteX9" fmla="*/ 7606 w 6255656"/>
              <a:gd name="connsiteY9" fmla="*/ 298926 h 748752"/>
              <a:gd name="connsiteX10" fmla="*/ 374376 w 6255656"/>
              <a:gd name="connsiteY10" fmla="*/ 0 h 74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55656" h="748752">
                <a:moveTo>
                  <a:pt x="0" y="374375"/>
                </a:moveTo>
                <a:lnTo>
                  <a:pt x="1" y="374376"/>
                </a:lnTo>
                <a:lnTo>
                  <a:pt x="0" y="374376"/>
                </a:lnTo>
                <a:close/>
                <a:moveTo>
                  <a:pt x="374376" y="0"/>
                </a:moveTo>
                <a:lnTo>
                  <a:pt x="6255656" y="0"/>
                </a:lnTo>
                <a:lnTo>
                  <a:pt x="6255656" y="748752"/>
                </a:lnTo>
                <a:lnTo>
                  <a:pt x="374376" y="748751"/>
                </a:lnTo>
                <a:cubicBezTo>
                  <a:pt x="193460" y="748751"/>
                  <a:pt x="42516" y="620422"/>
                  <a:pt x="7606" y="449825"/>
                </a:cubicBezTo>
                <a:lnTo>
                  <a:pt x="1" y="374376"/>
                </a:lnTo>
                <a:lnTo>
                  <a:pt x="7606" y="298926"/>
                </a:lnTo>
                <a:cubicBezTo>
                  <a:pt x="42516" y="128330"/>
                  <a:pt x="193460" y="0"/>
                  <a:pt x="3743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任意多边形: 形状 31"/>
          <p:cNvSpPr/>
          <p:nvPr>
            <p:custDataLst>
              <p:tags r:id="rId6"/>
            </p:custDataLst>
          </p:nvPr>
        </p:nvSpPr>
        <p:spPr>
          <a:xfrm>
            <a:off x="6454594" y="4002435"/>
            <a:ext cx="5737406" cy="748752"/>
          </a:xfrm>
          <a:custGeom>
            <a:avLst/>
            <a:gdLst>
              <a:gd name="connsiteX0" fmla="*/ 0 w 5769376"/>
              <a:gd name="connsiteY0" fmla="*/ 374375 h 748752"/>
              <a:gd name="connsiteX1" fmla="*/ 0 w 5769376"/>
              <a:gd name="connsiteY1" fmla="*/ 374376 h 748752"/>
              <a:gd name="connsiteX2" fmla="*/ 0 w 5769376"/>
              <a:gd name="connsiteY2" fmla="*/ 374376 h 748752"/>
              <a:gd name="connsiteX3" fmla="*/ 374376 w 5769376"/>
              <a:gd name="connsiteY3" fmla="*/ 0 h 748752"/>
              <a:gd name="connsiteX4" fmla="*/ 5769376 w 5769376"/>
              <a:gd name="connsiteY4" fmla="*/ 0 h 748752"/>
              <a:gd name="connsiteX5" fmla="*/ 5769376 w 5769376"/>
              <a:gd name="connsiteY5" fmla="*/ 748752 h 748752"/>
              <a:gd name="connsiteX6" fmla="*/ 374376 w 5769376"/>
              <a:gd name="connsiteY6" fmla="*/ 748751 h 748752"/>
              <a:gd name="connsiteX7" fmla="*/ 7606 w 5769376"/>
              <a:gd name="connsiteY7" fmla="*/ 449825 h 748752"/>
              <a:gd name="connsiteX8" fmla="*/ 0 w 5769376"/>
              <a:gd name="connsiteY8" fmla="*/ 374376 h 748752"/>
              <a:gd name="connsiteX9" fmla="*/ 7606 w 5769376"/>
              <a:gd name="connsiteY9" fmla="*/ 298926 h 748752"/>
              <a:gd name="connsiteX10" fmla="*/ 374376 w 5769376"/>
              <a:gd name="connsiteY10" fmla="*/ 0 h 74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69376" h="748752">
                <a:moveTo>
                  <a:pt x="0" y="374375"/>
                </a:moveTo>
                <a:lnTo>
                  <a:pt x="0" y="374376"/>
                </a:lnTo>
                <a:lnTo>
                  <a:pt x="0" y="374376"/>
                </a:lnTo>
                <a:close/>
                <a:moveTo>
                  <a:pt x="374376" y="0"/>
                </a:moveTo>
                <a:lnTo>
                  <a:pt x="5769376" y="0"/>
                </a:lnTo>
                <a:lnTo>
                  <a:pt x="5769376" y="748752"/>
                </a:lnTo>
                <a:lnTo>
                  <a:pt x="374376" y="748751"/>
                </a:lnTo>
                <a:cubicBezTo>
                  <a:pt x="193460" y="748751"/>
                  <a:pt x="42516" y="620422"/>
                  <a:pt x="7606" y="449825"/>
                </a:cubicBezTo>
                <a:lnTo>
                  <a:pt x="0" y="374376"/>
                </a:lnTo>
                <a:lnTo>
                  <a:pt x="7606" y="298926"/>
                </a:lnTo>
                <a:cubicBezTo>
                  <a:pt x="42516" y="128330"/>
                  <a:pt x="193460" y="0"/>
                  <a:pt x="374376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任意多边形: 形状 30"/>
          <p:cNvSpPr/>
          <p:nvPr>
            <p:custDataLst>
              <p:tags r:id="rId7"/>
            </p:custDataLst>
          </p:nvPr>
        </p:nvSpPr>
        <p:spPr>
          <a:xfrm>
            <a:off x="6454595" y="2955732"/>
            <a:ext cx="5737406" cy="748752"/>
          </a:xfrm>
          <a:custGeom>
            <a:avLst/>
            <a:gdLst>
              <a:gd name="connsiteX0" fmla="*/ 0 w 5722651"/>
              <a:gd name="connsiteY0" fmla="*/ 374375 h 748752"/>
              <a:gd name="connsiteX1" fmla="*/ 0 w 5722651"/>
              <a:gd name="connsiteY1" fmla="*/ 374376 h 748752"/>
              <a:gd name="connsiteX2" fmla="*/ 0 w 5722651"/>
              <a:gd name="connsiteY2" fmla="*/ 374376 h 748752"/>
              <a:gd name="connsiteX3" fmla="*/ 374376 w 5722651"/>
              <a:gd name="connsiteY3" fmla="*/ 0 h 748752"/>
              <a:gd name="connsiteX4" fmla="*/ 5722651 w 5722651"/>
              <a:gd name="connsiteY4" fmla="*/ 0 h 748752"/>
              <a:gd name="connsiteX5" fmla="*/ 5722651 w 5722651"/>
              <a:gd name="connsiteY5" fmla="*/ 748752 h 748752"/>
              <a:gd name="connsiteX6" fmla="*/ 374376 w 5722651"/>
              <a:gd name="connsiteY6" fmla="*/ 748751 h 748752"/>
              <a:gd name="connsiteX7" fmla="*/ 7606 w 5722651"/>
              <a:gd name="connsiteY7" fmla="*/ 449825 h 748752"/>
              <a:gd name="connsiteX8" fmla="*/ 0 w 5722651"/>
              <a:gd name="connsiteY8" fmla="*/ 374376 h 748752"/>
              <a:gd name="connsiteX9" fmla="*/ 7606 w 5722651"/>
              <a:gd name="connsiteY9" fmla="*/ 298926 h 748752"/>
              <a:gd name="connsiteX10" fmla="*/ 374376 w 5722651"/>
              <a:gd name="connsiteY10" fmla="*/ 0 h 74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22651" h="748752">
                <a:moveTo>
                  <a:pt x="0" y="374375"/>
                </a:moveTo>
                <a:lnTo>
                  <a:pt x="0" y="374376"/>
                </a:lnTo>
                <a:lnTo>
                  <a:pt x="0" y="374376"/>
                </a:lnTo>
                <a:close/>
                <a:moveTo>
                  <a:pt x="374376" y="0"/>
                </a:moveTo>
                <a:lnTo>
                  <a:pt x="5722651" y="0"/>
                </a:lnTo>
                <a:lnTo>
                  <a:pt x="5722651" y="748752"/>
                </a:lnTo>
                <a:lnTo>
                  <a:pt x="374376" y="748751"/>
                </a:lnTo>
                <a:cubicBezTo>
                  <a:pt x="193460" y="748751"/>
                  <a:pt x="42516" y="620422"/>
                  <a:pt x="7606" y="449825"/>
                </a:cubicBezTo>
                <a:lnTo>
                  <a:pt x="0" y="374376"/>
                </a:lnTo>
                <a:lnTo>
                  <a:pt x="7606" y="298926"/>
                </a:lnTo>
                <a:cubicBezTo>
                  <a:pt x="42516" y="128330"/>
                  <a:pt x="193460" y="0"/>
                  <a:pt x="3743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文本框 25"/>
          <p:cNvSpPr txBox="1"/>
          <p:nvPr>
            <p:custDataLst>
              <p:tags r:id="rId8"/>
            </p:custDataLst>
          </p:nvPr>
        </p:nvSpPr>
        <p:spPr>
          <a:xfrm>
            <a:off x="6784739" y="2208250"/>
            <a:ext cx="5280261" cy="343235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lt1"/>
                </a:solidFill>
              </a:rPr>
              <a:t>单击此处添加正文</a:t>
            </a:r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7135373" y="3158748"/>
            <a:ext cx="4929627" cy="343235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lt1"/>
                </a:solidFill>
              </a:rPr>
              <a:t>单击此处添加正文</a:t>
            </a:r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7135373" y="4205766"/>
            <a:ext cx="4929627" cy="343235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lt1"/>
                </a:solidFill>
              </a:rPr>
              <a:t>单击此处添加正文</a:t>
            </a:r>
          </a:p>
        </p:txBody>
      </p:sp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6784739" y="5145587"/>
            <a:ext cx="5280261" cy="343235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lt1"/>
                </a:solidFill>
              </a:rPr>
              <a:t>单击此处添加正文</a:t>
            </a:r>
          </a:p>
        </p:txBody>
      </p:sp>
      <p:sp>
        <p:nvSpPr>
          <p:cNvPr id="29" name="文本框 25"/>
          <p:cNvSpPr txBox="1"/>
          <p:nvPr>
            <p:custDataLst>
              <p:tags r:id="rId12"/>
            </p:custDataLst>
          </p:nvPr>
        </p:nvSpPr>
        <p:spPr>
          <a:xfrm>
            <a:off x="3795198" y="376264"/>
            <a:ext cx="5045287" cy="809261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单击此处添加标题</a:t>
            </a:r>
          </a:p>
        </p:txBody>
      </p:sp>
      <p:sp>
        <p:nvSpPr>
          <p:cNvPr id="41" name="椭圆 40"/>
          <p:cNvSpPr/>
          <p:nvPr>
            <p:custDataLst>
              <p:tags r:id="rId13"/>
            </p:custDataLst>
          </p:nvPr>
        </p:nvSpPr>
        <p:spPr>
          <a:xfrm>
            <a:off x="11152620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椭圆 41"/>
          <p:cNvSpPr/>
          <p:nvPr>
            <p:custDataLst>
              <p:tags r:id="rId14"/>
            </p:custDataLst>
          </p:nvPr>
        </p:nvSpPr>
        <p:spPr>
          <a:xfrm>
            <a:off x="11422437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椭圆 42"/>
          <p:cNvSpPr/>
          <p:nvPr>
            <p:custDataLst>
              <p:tags r:id="rId15"/>
            </p:custDataLst>
          </p:nvPr>
        </p:nvSpPr>
        <p:spPr>
          <a:xfrm>
            <a:off x="11692255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35" name="图片 34" descr="C:\Users\wai\Desktop\设计\浙大照片素材\_MG_2447-Pano.jpg_MG_2447-Pano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0"/>
          <a:srcRect l="17914"/>
          <a:stretch>
            <a:fillRect/>
          </a:stretch>
        </p:blipFill>
        <p:spPr>
          <a:xfrm>
            <a:off x="-12700" y="2026285"/>
            <a:ext cx="5928995" cy="3569970"/>
          </a:xfrm>
          <a:custGeom>
            <a:avLst/>
            <a:gdLst>
              <a:gd name="connsiteX0" fmla="*/ 0 w 5916386"/>
              <a:gd name="connsiteY0" fmla="*/ 0 h 3606803"/>
              <a:gd name="connsiteX1" fmla="*/ 4089400 w 5916386"/>
              <a:gd name="connsiteY1" fmla="*/ 0 h 3606803"/>
              <a:gd name="connsiteX2" fmla="*/ 4089400 w 5916386"/>
              <a:gd name="connsiteY2" fmla="*/ 2085 h 3606803"/>
              <a:gd name="connsiteX3" fmla="*/ 4237760 w 5916386"/>
              <a:gd name="connsiteY3" fmla="*/ 9311 h 3606803"/>
              <a:gd name="connsiteX4" fmla="*/ 5916386 w 5916386"/>
              <a:gd name="connsiteY4" fmla="*/ 1803402 h 3606803"/>
              <a:gd name="connsiteX5" fmla="*/ 4237760 w 5916386"/>
              <a:gd name="connsiteY5" fmla="*/ 3597494 h 3606803"/>
              <a:gd name="connsiteX6" fmla="*/ 4089400 w 5916386"/>
              <a:gd name="connsiteY6" fmla="*/ 3604719 h 3606803"/>
              <a:gd name="connsiteX7" fmla="*/ 4089400 w 5916386"/>
              <a:gd name="connsiteY7" fmla="*/ 3606803 h 3606803"/>
              <a:gd name="connsiteX8" fmla="*/ 0 w 5916386"/>
              <a:gd name="connsiteY8" fmla="*/ 3606803 h 360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16386" h="3606803">
                <a:moveTo>
                  <a:pt x="0" y="0"/>
                </a:moveTo>
                <a:lnTo>
                  <a:pt x="4089400" y="0"/>
                </a:lnTo>
                <a:lnTo>
                  <a:pt x="4089400" y="2085"/>
                </a:lnTo>
                <a:lnTo>
                  <a:pt x="4237760" y="9311"/>
                </a:lnTo>
                <a:cubicBezTo>
                  <a:pt x="5180620" y="101663"/>
                  <a:pt x="5916386" y="869661"/>
                  <a:pt x="5916386" y="1803402"/>
                </a:cubicBezTo>
                <a:cubicBezTo>
                  <a:pt x="5916386" y="2737144"/>
                  <a:pt x="5180620" y="3505141"/>
                  <a:pt x="4237760" y="3597494"/>
                </a:cubicBezTo>
                <a:lnTo>
                  <a:pt x="4089400" y="3604719"/>
                </a:lnTo>
                <a:lnTo>
                  <a:pt x="4089400" y="3606803"/>
                </a:lnTo>
                <a:lnTo>
                  <a:pt x="0" y="3606803"/>
                </a:lnTo>
                <a:close/>
              </a:path>
            </a:pathLst>
          </a:custGeom>
        </p:spPr>
      </p:pic>
      <p:sp>
        <p:nvSpPr>
          <p:cNvPr id="2" name="任意多边形: 形状 13"/>
          <p:cNvSpPr/>
          <p:nvPr>
            <p:custDataLst>
              <p:tags r:id="rId17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党徽红色1024X10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5" name="图片 4" descr="横向校标_画板 1"/>
          <p:cNvPicPr>
            <a:picLocks noChangeAspect="1"/>
          </p:cNvPicPr>
          <p:nvPr/>
        </p:nvPicPr>
        <p:blipFill>
          <a:blip r:embed="rId22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wai\Desktop\设计\浙大照片素材\秋分.jpg秋分"/>
          <p:cNvPicPr>
            <a:picLocks noChangeAspect="1"/>
          </p:cNvPicPr>
          <p:nvPr/>
        </p:nvPicPr>
        <p:blipFill>
          <a:blip r:embed="rId8"/>
          <a:srcRect b="15909"/>
          <a:stretch>
            <a:fillRect/>
          </a:stretch>
        </p:blipFill>
        <p:spPr>
          <a:xfrm>
            <a:off x="7613015" y="-10160"/>
            <a:ext cx="4594225" cy="6868795"/>
          </a:xfrm>
          <a:prstGeom prst="rect">
            <a:avLst/>
          </a:prstGeom>
        </p:spPr>
      </p:pic>
      <p:sp>
        <p:nvSpPr>
          <p:cNvPr id="16" name="直角三角形 15"/>
          <p:cNvSpPr/>
          <p:nvPr/>
        </p:nvSpPr>
        <p:spPr>
          <a:xfrm rot="5400000">
            <a:off x="7247890" y="364490"/>
            <a:ext cx="1991995" cy="1262380"/>
          </a:xfrm>
          <a:prstGeom prst="rtTriangle">
            <a:avLst/>
          </a:prstGeom>
          <a:gradFill>
            <a:gsLst>
              <a:gs pos="24000">
                <a:srgbClr val="C32E24"/>
              </a:gs>
              <a:gs pos="57000">
                <a:srgbClr val="CA6138">
                  <a:lumMod val="97000"/>
                </a:srgbClr>
              </a:gs>
              <a:gs pos="80000">
                <a:srgbClr val="D8572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119"/>
          <p:cNvSpPr txBox="1"/>
          <p:nvPr>
            <p:custDataLst>
              <p:tags r:id="rId2"/>
            </p:custDataLst>
          </p:nvPr>
        </p:nvSpPr>
        <p:spPr>
          <a:xfrm>
            <a:off x="832089" y="2351737"/>
            <a:ext cx="2426493" cy="58477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spc="-1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1850" y="2791460"/>
            <a:ext cx="5697855" cy="1409065"/>
          </a:xfrm>
        </p:spPr>
        <p:txBody>
          <a:bodyPr/>
          <a:lstStyle/>
          <a:p>
            <a:r>
              <a:rPr lang="zh-CN" altLang="en-US" b="1">
                <a:solidFill>
                  <a:schemeClr val="accent1"/>
                </a:solidFill>
              </a:rPr>
              <a:t>单击添加标题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831850" y="4227830"/>
            <a:ext cx="4514215" cy="948690"/>
          </a:xfrm>
        </p:spPr>
        <p:txBody>
          <a:bodyPr/>
          <a:lstStyle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单击此处添加内容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endParaRPr lang="en-US" altLang="zh-CN">
              <a:solidFill>
                <a:schemeClr val="dk1">
                  <a:tint val="75000"/>
                </a:schemeClr>
              </a:solidFill>
            </a:endParaRPr>
          </a:p>
        </p:txBody>
      </p:sp>
      <p:sp>
        <p:nvSpPr>
          <p:cNvPr id="9" name="直角三角形 8"/>
          <p:cNvSpPr/>
          <p:nvPr/>
        </p:nvSpPr>
        <p:spPr>
          <a:xfrm rot="5400000" flipV="1">
            <a:off x="5986780" y="366395"/>
            <a:ext cx="1991995" cy="1260475"/>
          </a:xfrm>
          <a:prstGeom prst="rtTriangle">
            <a:avLst/>
          </a:prstGeom>
          <a:gradFill>
            <a:gsLst>
              <a:gs pos="24000">
                <a:srgbClr val="C32E24"/>
              </a:gs>
              <a:gs pos="57000">
                <a:srgbClr val="CA6138">
                  <a:lumMod val="97000"/>
                </a:srgbClr>
              </a:gs>
              <a:gs pos="80000">
                <a:srgbClr val="D8572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横向校标-02"/>
          <p:cNvPicPr>
            <a:picLocks noChangeAspect="1"/>
          </p:cNvPicPr>
          <p:nvPr/>
        </p:nvPicPr>
        <p:blipFill>
          <a:blip r:embed="rId9">
            <a:biLevel thresh="50000"/>
            <a:lum bright="100000"/>
          </a:blip>
          <a:stretch>
            <a:fillRect/>
          </a:stretch>
        </p:blipFill>
        <p:spPr>
          <a:xfrm>
            <a:off x="6529705" y="0"/>
            <a:ext cx="2279650" cy="1624965"/>
          </a:xfrm>
          <a:prstGeom prst="rect">
            <a:avLst/>
          </a:prstGeom>
        </p:spPr>
      </p:pic>
      <p:sp>
        <p:nvSpPr>
          <p:cNvPr id="5" name="任意多边形: 形状 13"/>
          <p:cNvSpPr/>
          <p:nvPr>
            <p:custDataLst>
              <p:tags r:id="rId5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 descr="党徽红色1024X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12" name="图片 11" descr="横向校标_画板 1"/>
          <p:cNvPicPr>
            <a:picLocks noChangeAspect="1"/>
          </p:cNvPicPr>
          <p:nvPr/>
        </p:nvPicPr>
        <p:blipFill>
          <a:blip r:embed="rId11">
            <a:lum bright="4000"/>
          </a:blip>
          <a:srcRect l="21094" t="57153" r="22583" b="25012"/>
          <a:stretch>
            <a:fillRect/>
          </a:stretch>
        </p:blipFill>
        <p:spPr>
          <a:xfrm>
            <a:off x="443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C:\Users\wai\Desktop\设计\浙大照片素材\春分.jpg春分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>
            <a:alphaModFix amt="45000"/>
          </a:blip>
          <a:srcRect t="31077" b="12506"/>
          <a:stretch>
            <a:fillRect/>
          </a:stretch>
        </p:blipFill>
        <p:spPr>
          <a:xfrm>
            <a:off x="5351145" y="-5715"/>
            <a:ext cx="6841490" cy="6863715"/>
          </a:xfrm>
          <a:prstGeom prst="rect">
            <a:avLst/>
          </a:prstGeom>
        </p:spPr>
      </p:pic>
      <p:sp>
        <p:nvSpPr>
          <p:cNvPr id="20" name="矩形: 圆角 19"/>
          <p:cNvSpPr/>
          <p:nvPr>
            <p:custDataLst>
              <p:tags r:id="rId3"/>
            </p:custDataLst>
          </p:nvPr>
        </p:nvSpPr>
        <p:spPr>
          <a:xfrm>
            <a:off x="1007611" y="1807592"/>
            <a:ext cx="5050812" cy="4127500"/>
          </a:xfrm>
          <a:prstGeom prst="roundRect">
            <a:avLst>
              <a:gd name="adj" fmla="val 4975"/>
            </a:avLst>
          </a:prstGeom>
          <a:solidFill>
            <a:srgbClr val="FFFFFF"/>
          </a:solidFill>
          <a:ln w="158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6258671" y="1807592"/>
            <a:ext cx="5013881" cy="4127500"/>
            <a:chOff x="6190451" y="1736966"/>
            <a:chExt cx="5013881" cy="4127500"/>
          </a:xfrm>
        </p:grpSpPr>
        <p:sp>
          <p:nvSpPr>
            <p:cNvPr id="3" name="矩形: 圆角 2"/>
            <p:cNvSpPr/>
            <p:nvPr>
              <p:custDataLst>
                <p:tags r:id="rId21"/>
              </p:custDataLst>
            </p:nvPr>
          </p:nvSpPr>
          <p:spPr>
            <a:xfrm>
              <a:off x="6190451" y="1736966"/>
              <a:ext cx="5011616" cy="1195754"/>
            </a:xfrm>
            <a:prstGeom prst="roundRect">
              <a:avLst>
                <a:gd name="adj" fmla="val 100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" name="矩形: 圆角 3"/>
            <p:cNvSpPr/>
            <p:nvPr>
              <p:custDataLst>
                <p:tags r:id="rId22"/>
              </p:custDataLst>
            </p:nvPr>
          </p:nvSpPr>
          <p:spPr>
            <a:xfrm>
              <a:off x="6190451" y="3163671"/>
              <a:ext cx="5011616" cy="1195754"/>
            </a:xfrm>
            <a:prstGeom prst="roundRect">
              <a:avLst>
                <a:gd name="adj" fmla="val 100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" name="矩形: 圆角 4"/>
            <p:cNvSpPr/>
            <p:nvPr>
              <p:custDataLst>
                <p:tags r:id="rId23"/>
              </p:custDataLst>
            </p:nvPr>
          </p:nvSpPr>
          <p:spPr>
            <a:xfrm>
              <a:off x="6192716" y="4668712"/>
              <a:ext cx="5011616" cy="1195754"/>
            </a:xfrm>
            <a:prstGeom prst="roundRect">
              <a:avLst>
                <a:gd name="adj" fmla="val 100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1" name="文本框 26"/>
          <p:cNvSpPr txBox="1"/>
          <p:nvPr>
            <p:custDataLst>
              <p:tags r:id="rId5"/>
            </p:custDataLst>
          </p:nvPr>
        </p:nvSpPr>
        <p:spPr>
          <a:xfrm>
            <a:off x="6258671" y="1971479"/>
            <a:ext cx="2066498" cy="69916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b="1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单击此处添加</a:t>
            </a:r>
          </a:p>
        </p:txBody>
      </p:sp>
      <p:sp>
        <p:nvSpPr>
          <p:cNvPr id="10" name="文本框 26"/>
          <p:cNvSpPr txBox="1"/>
          <p:nvPr>
            <p:custDataLst>
              <p:tags r:id="rId6"/>
            </p:custDataLst>
          </p:nvPr>
        </p:nvSpPr>
        <p:spPr>
          <a:xfrm>
            <a:off x="6286308" y="3407600"/>
            <a:ext cx="2038861" cy="69916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b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单击此处添加</a:t>
            </a:r>
          </a:p>
        </p:txBody>
      </p:sp>
      <p:sp>
        <p:nvSpPr>
          <p:cNvPr id="12" name="文本框 26"/>
          <p:cNvSpPr txBox="1"/>
          <p:nvPr>
            <p:custDataLst>
              <p:tags r:id="rId7"/>
            </p:custDataLst>
          </p:nvPr>
        </p:nvSpPr>
        <p:spPr>
          <a:xfrm>
            <a:off x="6258671" y="4892368"/>
            <a:ext cx="2066498" cy="69916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b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单击此处添加</a:t>
            </a:r>
          </a:p>
        </p:txBody>
      </p:sp>
      <p:sp>
        <p:nvSpPr>
          <p:cNvPr id="13" name="文本框 26"/>
          <p:cNvSpPr txBox="1"/>
          <p:nvPr>
            <p:custDataLst>
              <p:tags r:id="rId8"/>
            </p:custDataLst>
          </p:nvPr>
        </p:nvSpPr>
        <p:spPr>
          <a:xfrm>
            <a:off x="3535605" y="2037385"/>
            <a:ext cx="2391839" cy="69916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单击此处添加</a:t>
            </a:r>
          </a:p>
        </p:txBody>
      </p:sp>
      <p:sp>
        <p:nvSpPr>
          <p:cNvPr id="15" name="文本框 17"/>
          <p:cNvSpPr txBox="1"/>
          <p:nvPr>
            <p:custDataLst>
              <p:tags r:id="rId9"/>
            </p:custDataLst>
          </p:nvPr>
        </p:nvSpPr>
        <p:spPr>
          <a:xfrm>
            <a:off x="3526720" y="3307104"/>
            <a:ext cx="2400723" cy="228443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</a:rPr>
              <a:t>单击此处添加正文</a:t>
            </a:r>
          </a:p>
        </p:txBody>
      </p:sp>
      <p:sp>
        <p:nvSpPr>
          <p:cNvPr id="16" name="文本框 119"/>
          <p:cNvSpPr txBox="1"/>
          <p:nvPr>
            <p:custDataLst>
              <p:tags r:id="rId10"/>
            </p:custDataLst>
          </p:nvPr>
        </p:nvSpPr>
        <p:spPr>
          <a:xfrm>
            <a:off x="3533017" y="2894204"/>
            <a:ext cx="2391839" cy="338554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chemeClr val="dk1">
                    <a:lumMod val="85000"/>
                    <a:lumOff val="15000"/>
                  </a:schemeClr>
                </a:solidFill>
              </a:rPr>
              <a:t>单击此处添加</a:t>
            </a:r>
          </a:p>
        </p:txBody>
      </p:sp>
      <p:sp>
        <p:nvSpPr>
          <p:cNvPr id="17" name="文本框 17"/>
          <p:cNvSpPr txBox="1"/>
          <p:nvPr>
            <p:custDataLst>
              <p:tags r:id="rId11"/>
            </p:custDataLst>
          </p:nvPr>
        </p:nvSpPr>
        <p:spPr>
          <a:xfrm>
            <a:off x="8426565" y="1877741"/>
            <a:ext cx="2804435" cy="905570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8440480" y="3312633"/>
            <a:ext cx="2804435" cy="905570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endParaRPr lang="en-US" altLang="zh-CN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8440480" y="4790040"/>
            <a:ext cx="2804435" cy="905570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endParaRPr lang="en-US" altLang="zh-CN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9" name="文本框 25"/>
          <p:cNvSpPr txBox="1"/>
          <p:nvPr>
            <p:custDataLst>
              <p:tags r:id="rId14"/>
            </p:custDataLst>
          </p:nvPr>
        </p:nvSpPr>
        <p:spPr>
          <a:xfrm>
            <a:off x="4023042" y="264795"/>
            <a:ext cx="4552315" cy="808990"/>
          </a:xfrm>
          <a:prstGeom prst="rect">
            <a:avLst/>
          </a:prstGeom>
          <a:noFill/>
        </p:spPr>
        <p:txBody>
          <a:bodyPr wrap="square" lIns="90000" tIns="46800" rIns="90000" bIns="4680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单击此处添加标题</a:t>
            </a:r>
          </a:p>
        </p:txBody>
      </p:sp>
      <p:sp>
        <p:nvSpPr>
          <p:cNvPr id="30" name="矩形 29"/>
          <p:cNvSpPr/>
          <p:nvPr>
            <p:custDataLst>
              <p:tags r:id="rId15"/>
            </p:custDataLst>
          </p:nvPr>
        </p:nvSpPr>
        <p:spPr>
          <a:xfrm>
            <a:off x="5965031" y="1162581"/>
            <a:ext cx="668337" cy="75889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椭圆 38"/>
          <p:cNvSpPr/>
          <p:nvPr>
            <p:custDataLst>
              <p:tags r:id="rId16"/>
            </p:custDataLst>
          </p:nvPr>
        </p:nvSpPr>
        <p:spPr>
          <a:xfrm>
            <a:off x="11152620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0" name="椭圆 39"/>
          <p:cNvSpPr/>
          <p:nvPr>
            <p:custDataLst>
              <p:tags r:id="rId17"/>
            </p:custDataLst>
          </p:nvPr>
        </p:nvSpPr>
        <p:spPr>
          <a:xfrm>
            <a:off x="11422437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椭圆 40"/>
          <p:cNvSpPr/>
          <p:nvPr>
            <p:custDataLst>
              <p:tags r:id="rId18"/>
            </p:custDataLst>
          </p:nvPr>
        </p:nvSpPr>
        <p:spPr>
          <a:xfrm>
            <a:off x="11692255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7" name="图片 6" descr="C:\Users\wai\Desktop\设计\浙大照片素材\春分.jpg春分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6"/>
          <a:srcRect/>
          <a:stretch>
            <a:fillRect/>
          </a:stretch>
        </p:blipFill>
        <p:spPr>
          <a:xfrm>
            <a:off x="1307406" y="2038982"/>
            <a:ext cx="1998345" cy="3552551"/>
          </a:xfrm>
          <a:prstGeom prst="rect">
            <a:avLst/>
          </a:prstGeom>
        </p:spPr>
      </p:pic>
      <p:sp>
        <p:nvSpPr>
          <p:cNvPr id="2" name="任意多边形: 形状 13"/>
          <p:cNvSpPr/>
          <p:nvPr>
            <p:custDataLst>
              <p:tags r:id="rId20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 descr="党徽红色1024X102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14" name="图片 13" descr="横向校标_画板 1"/>
          <p:cNvPicPr>
            <a:picLocks noChangeAspect="1"/>
          </p:cNvPicPr>
          <p:nvPr/>
        </p:nvPicPr>
        <p:blipFill>
          <a:blip r:embed="rId28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霜降"/>
          <p:cNvPicPr>
            <a:picLocks noChangeAspect="1"/>
          </p:cNvPicPr>
          <p:nvPr/>
        </p:nvPicPr>
        <p:blipFill>
          <a:blip r:embed="rId23">
            <a:alphaModFix amt="46000"/>
          </a:blip>
          <a:srcRect b="17213"/>
          <a:stretch>
            <a:fillRect/>
          </a:stretch>
        </p:blipFill>
        <p:spPr>
          <a:xfrm>
            <a:off x="0" y="0"/>
            <a:ext cx="4662805" cy="6868160"/>
          </a:xfrm>
          <a:prstGeom prst="rect">
            <a:avLst/>
          </a:prstGeom>
        </p:spPr>
      </p:pic>
      <p:sp>
        <p:nvSpPr>
          <p:cNvPr id="32" name="矩形: 圆角 31"/>
          <p:cNvSpPr/>
          <p:nvPr>
            <p:custDataLst>
              <p:tags r:id="rId2"/>
            </p:custDataLst>
          </p:nvPr>
        </p:nvSpPr>
        <p:spPr>
          <a:xfrm>
            <a:off x="4983480" y="593725"/>
            <a:ext cx="6546215" cy="1659890"/>
          </a:xfrm>
          <a:prstGeom prst="roundRect">
            <a:avLst>
              <a:gd name="adj" fmla="val 5650"/>
            </a:avLst>
          </a:prstGeom>
          <a:solidFill>
            <a:srgbClr val="FFFFFF"/>
          </a:solidFill>
          <a:ln>
            <a:solidFill>
              <a:schemeClr val="lt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3" name="矩形 32"/>
          <p:cNvSpPr/>
          <p:nvPr>
            <p:custDataLst>
              <p:tags r:id="rId3"/>
            </p:custDataLst>
          </p:nvPr>
        </p:nvSpPr>
        <p:spPr>
          <a:xfrm>
            <a:off x="4985385" y="853440"/>
            <a:ext cx="45720" cy="11760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矩形: 圆角 46"/>
          <p:cNvSpPr/>
          <p:nvPr>
            <p:custDataLst>
              <p:tags r:id="rId4"/>
            </p:custDataLst>
          </p:nvPr>
        </p:nvSpPr>
        <p:spPr>
          <a:xfrm>
            <a:off x="4987290" y="4188460"/>
            <a:ext cx="6546215" cy="1659890"/>
          </a:xfrm>
          <a:prstGeom prst="roundRect">
            <a:avLst>
              <a:gd name="adj" fmla="val 5650"/>
            </a:avLst>
          </a:prstGeom>
          <a:solidFill>
            <a:srgbClr val="FFFFFF"/>
          </a:solidFill>
          <a:ln>
            <a:solidFill>
              <a:schemeClr val="lt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5"/>
            </p:custDataLst>
          </p:nvPr>
        </p:nvSpPr>
        <p:spPr>
          <a:xfrm>
            <a:off x="4989830" y="4467225"/>
            <a:ext cx="45720" cy="11760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4" name="矩形: 圆角 43"/>
          <p:cNvSpPr/>
          <p:nvPr>
            <p:custDataLst>
              <p:tags r:id="rId6"/>
            </p:custDataLst>
          </p:nvPr>
        </p:nvSpPr>
        <p:spPr>
          <a:xfrm>
            <a:off x="4983480" y="2401570"/>
            <a:ext cx="6546215" cy="1659890"/>
          </a:xfrm>
          <a:prstGeom prst="roundRect">
            <a:avLst>
              <a:gd name="adj" fmla="val 5650"/>
            </a:avLst>
          </a:prstGeom>
          <a:solidFill>
            <a:srgbClr val="FFFFFF"/>
          </a:solidFill>
          <a:ln>
            <a:solidFill>
              <a:schemeClr val="l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5" name="矩形 44"/>
          <p:cNvSpPr/>
          <p:nvPr>
            <p:custDataLst>
              <p:tags r:id="rId7"/>
            </p:custDataLst>
          </p:nvPr>
        </p:nvSpPr>
        <p:spPr>
          <a:xfrm>
            <a:off x="4985385" y="2661920"/>
            <a:ext cx="45720" cy="11760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文本框 25"/>
          <p:cNvSpPr txBox="1"/>
          <p:nvPr>
            <p:custDataLst>
              <p:tags r:id="rId8"/>
            </p:custDataLst>
          </p:nvPr>
        </p:nvSpPr>
        <p:spPr>
          <a:xfrm>
            <a:off x="662512" y="2301181"/>
            <a:ext cx="3751444" cy="8092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单击此处添加</a:t>
            </a:r>
          </a:p>
        </p:txBody>
      </p:sp>
      <p:sp>
        <p:nvSpPr>
          <p:cNvPr id="3" name="文本框 17"/>
          <p:cNvSpPr txBox="1"/>
          <p:nvPr>
            <p:custDataLst>
              <p:tags r:id="rId9"/>
            </p:custDataLst>
          </p:nvPr>
        </p:nvSpPr>
        <p:spPr>
          <a:xfrm>
            <a:off x="658495" y="3588281"/>
            <a:ext cx="3755461" cy="1185647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</a:rPr>
              <a:t>单击此处添加正文</a:t>
            </a:r>
          </a:p>
        </p:txBody>
      </p:sp>
      <p:sp>
        <p:nvSpPr>
          <p:cNvPr id="4" name="矩形 3"/>
          <p:cNvSpPr/>
          <p:nvPr>
            <p:custDataLst>
              <p:tags r:id="rId10"/>
            </p:custDataLst>
          </p:nvPr>
        </p:nvSpPr>
        <p:spPr>
          <a:xfrm>
            <a:off x="773896" y="3171459"/>
            <a:ext cx="668337" cy="98261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文本框 17"/>
          <p:cNvSpPr txBox="1"/>
          <p:nvPr>
            <p:custDataLst>
              <p:tags r:id="rId11"/>
            </p:custDataLst>
          </p:nvPr>
        </p:nvSpPr>
        <p:spPr>
          <a:xfrm>
            <a:off x="5355677" y="1236342"/>
            <a:ext cx="4375062" cy="625493"/>
          </a:xfrm>
          <a:prstGeom prst="rect">
            <a:avLst/>
          </a:prstGeom>
        </p:spPr>
        <p:txBody>
          <a:bodyPr vert="horz" lIns="90000" tIns="46800" rIns="90000" bIns="46800" rtlCol="0"/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25" name="文本框 17"/>
          <p:cNvSpPr txBox="1"/>
          <p:nvPr>
            <p:custDataLst>
              <p:tags r:id="rId12"/>
            </p:custDataLst>
          </p:nvPr>
        </p:nvSpPr>
        <p:spPr>
          <a:xfrm>
            <a:off x="5355678" y="3076414"/>
            <a:ext cx="4375062" cy="625493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endParaRPr lang="en-US" altLang="zh-CN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6" name="文本框 17"/>
          <p:cNvSpPr txBox="1"/>
          <p:nvPr>
            <p:custDataLst>
              <p:tags r:id="rId13"/>
            </p:custDataLst>
          </p:nvPr>
        </p:nvSpPr>
        <p:spPr>
          <a:xfrm>
            <a:off x="5355678" y="4887394"/>
            <a:ext cx="4375062" cy="625493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endParaRPr lang="en-US" altLang="zh-CN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7" name="文本框 6"/>
          <p:cNvSpPr txBox="1"/>
          <p:nvPr>
            <p:custDataLst>
              <p:tags r:id="rId14"/>
            </p:custDataLst>
          </p:nvPr>
        </p:nvSpPr>
        <p:spPr>
          <a:xfrm>
            <a:off x="5355676" y="857491"/>
            <a:ext cx="4375063" cy="379078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spc="-15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单击此处添加</a:t>
            </a:r>
          </a:p>
        </p:txBody>
      </p:sp>
      <p:sp>
        <p:nvSpPr>
          <p:cNvPr id="28" name="文本框 6"/>
          <p:cNvSpPr txBox="1"/>
          <p:nvPr>
            <p:custDataLst>
              <p:tags r:id="rId15"/>
            </p:custDataLst>
          </p:nvPr>
        </p:nvSpPr>
        <p:spPr>
          <a:xfrm>
            <a:off x="5355676" y="2667018"/>
            <a:ext cx="4375063" cy="379078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spc="-15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单击此处添加</a:t>
            </a:r>
          </a:p>
        </p:txBody>
      </p:sp>
      <p:sp>
        <p:nvSpPr>
          <p:cNvPr id="31" name="文本框 6"/>
          <p:cNvSpPr txBox="1"/>
          <p:nvPr>
            <p:custDataLst>
              <p:tags r:id="rId16"/>
            </p:custDataLst>
          </p:nvPr>
        </p:nvSpPr>
        <p:spPr>
          <a:xfrm>
            <a:off x="5355676" y="4476728"/>
            <a:ext cx="4375063" cy="379078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spc="-15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单击此处添加</a:t>
            </a:r>
          </a:p>
        </p:txBody>
      </p:sp>
      <p:sp>
        <p:nvSpPr>
          <p:cNvPr id="34" name="椭圆 33"/>
          <p:cNvSpPr/>
          <p:nvPr>
            <p:custDataLst>
              <p:tags r:id="rId17"/>
            </p:custDataLst>
          </p:nvPr>
        </p:nvSpPr>
        <p:spPr>
          <a:xfrm>
            <a:off x="11152620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椭圆 34"/>
          <p:cNvSpPr/>
          <p:nvPr>
            <p:custDataLst>
              <p:tags r:id="rId18"/>
            </p:custDataLst>
          </p:nvPr>
        </p:nvSpPr>
        <p:spPr>
          <a:xfrm>
            <a:off x="11422437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椭圆 35"/>
          <p:cNvSpPr/>
          <p:nvPr>
            <p:custDataLst>
              <p:tags r:id="rId19"/>
            </p:custDataLst>
          </p:nvPr>
        </p:nvSpPr>
        <p:spPr>
          <a:xfrm>
            <a:off x="11692255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任意多边形: 形状 13"/>
          <p:cNvSpPr/>
          <p:nvPr>
            <p:custDataLst>
              <p:tags r:id="rId20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7" name="图片 6" descr="党徽红色1024X10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8" name="图片 7" descr="横向校标_画板 1"/>
          <p:cNvPicPr>
            <a:picLocks noChangeAspect="1"/>
          </p:cNvPicPr>
          <p:nvPr/>
        </p:nvPicPr>
        <p:blipFill>
          <a:blip r:embed="rId25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6155856" y="1900396"/>
            <a:ext cx="2293257" cy="3817258"/>
          </a:xfrm>
          <a:prstGeom prst="roundRect">
            <a:avLst>
              <a:gd name="adj" fmla="val 6540"/>
            </a:avLst>
          </a:prstGeom>
          <a:solidFill>
            <a:srgbClr val="FFFFFF"/>
          </a:solidFill>
          <a:ln w="38100">
            <a:noFill/>
          </a:ln>
          <a:effectLst>
            <a:outerShdw blurRad="50800" dist="38100" dir="20700000" sx="101000" sy="101000" algn="t" rotWithShape="0">
              <a:schemeClr val="accent2">
                <a:lumMod val="75000"/>
                <a:alpha val="4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dk1"/>
              </a:solidFill>
            </a:endParaRPr>
          </a:p>
        </p:txBody>
      </p:sp>
      <p:sp>
        <p:nvSpPr>
          <p:cNvPr id="39" name="矩形: 圆角 38"/>
          <p:cNvSpPr/>
          <p:nvPr>
            <p:custDataLst>
              <p:tags r:id="rId3"/>
            </p:custDataLst>
          </p:nvPr>
        </p:nvSpPr>
        <p:spPr>
          <a:xfrm>
            <a:off x="8805448" y="1878680"/>
            <a:ext cx="2293257" cy="3817258"/>
          </a:xfrm>
          <a:prstGeom prst="roundRect">
            <a:avLst>
              <a:gd name="adj" fmla="val 6540"/>
            </a:avLst>
          </a:prstGeom>
          <a:solidFill>
            <a:srgbClr val="FFFFFF"/>
          </a:solidFill>
          <a:ln w="38100">
            <a:noFill/>
          </a:ln>
          <a:effectLst>
            <a:outerShdw blurRad="50800" dist="38100" dir="20700000" sx="101000" sy="101000" algn="t" rotWithShape="0">
              <a:schemeClr val="accent2">
                <a:alpha val="4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文本框 25"/>
          <p:cNvSpPr txBox="1"/>
          <p:nvPr>
            <p:custDataLst>
              <p:tags r:id="rId4"/>
            </p:custDataLst>
          </p:nvPr>
        </p:nvSpPr>
        <p:spPr>
          <a:xfrm>
            <a:off x="4089785" y="366709"/>
            <a:ext cx="4012430" cy="809261"/>
          </a:xfrm>
          <a:prstGeom prst="rect">
            <a:avLst/>
          </a:prstGeom>
          <a:noFill/>
          <a:effectLst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5761831" y="1172741"/>
            <a:ext cx="668337" cy="75889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: 圆角 11"/>
          <p:cNvSpPr/>
          <p:nvPr>
            <p:custDataLst>
              <p:tags r:id="rId6"/>
            </p:custDataLst>
          </p:nvPr>
        </p:nvSpPr>
        <p:spPr>
          <a:xfrm>
            <a:off x="3540092" y="1900396"/>
            <a:ext cx="2293257" cy="3817258"/>
          </a:xfrm>
          <a:prstGeom prst="roundRect">
            <a:avLst>
              <a:gd name="adj" fmla="val 6540"/>
            </a:avLst>
          </a:prstGeom>
          <a:solidFill>
            <a:srgbClr val="FFFFFF"/>
          </a:solidFill>
          <a:ln w="38100">
            <a:noFill/>
          </a:ln>
          <a:effectLst>
            <a:outerShdw blurRad="50800" dist="38100" dir="20700000" sx="101000" sy="101000" algn="t" rotWithShape="0">
              <a:schemeClr val="accent5">
                <a:alpha val="4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7"/>
            </p:custDataLst>
          </p:nvPr>
        </p:nvSpPr>
        <p:spPr>
          <a:xfrm>
            <a:off x="1314278" y="2174874"/>
            <a:ext cx="1384810" cy="1384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椭圆 13"/>
          <p:cNvSpPr/>
          <p:nvPr>
            <p:custDataLst>
              <p:tags r:id="rId8"/>
            </p:custDataLst>
          </p:nvPr>
        </p:nvSpPr>
        <p:spPr>
          <a:xfrm>
            <a:off x="3998408" y="2174874"/>
            <a:ext cx="1384810" cy="1384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6575542" y="2174874"/>
            <a:ext cx="1384810" cy="13848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9259672" y="2174874"/>
            <a:ext cx="1384810" cy="1384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文本框 119"/>
          <p:cNvSpPr txBox="1"/>
          <p:nvPr>
            <p:custDataLst>
              <p:tags r:id="rId11"/>
            </p:custDataLst>
          </p:nvPr>
        </p:nvSpPr>
        <p:spPr>
          <a:xfrm>
            <a:off x="3843690" y="3709504"/>
            <a:ext cx="1694245" cy="338554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24" name="文本框 119"/>
          <p:cNvSpPr txBox="1"/>
          <p:nvPr>
            <p:custDataLst>
              <p:tags r:id="rId12"/>
            </p:custDataLst>
          </p:nvPr>
        </p:nvSpPr>
        <p:spPr>
          <a:xfrm>
            <a:off x="6415966" y="3667071"/>
            <a:ext cx="1696562" cy="338554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25" name="文本框 119"/>
          <p:cNvSpPr txBox="1"/>
          <p:nvPr>
            <p:custDataLst>
              <p:tags r:id="rId13"/>
            </p:custDataLst>
          </p:nvPr>
        </p:nvSpPr>
        <p:spPr>
          <a:xfrm>
            <a:off x="9101490" y="3688026"/>
            <a:ext cx="1694245" cy="338554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1314278" y="5334953"/>
            <a:ext cx="144797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3966827" y="5353581"/>
            <a:ext cx="1447972" cy="7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6607123" y="5353748"/>
            <a:ext cx="1447972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矩形 28"/>
          <p:cNvSpPr/>
          <p:nvPr>
            <p:custDataLst>
              <p:tags r:id="rId17"/>
            </p:custDataLst>
          </p:nvPr>
        </p:nvSpPr>
        <p:spPr>
          <a:xfrm>
            <a:off x="9259672" y="5372376"/>
            <a:ext cx="1447972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文本框 26"/>
          <p:cNvSpPr txBox="1"/>
          <p:nvPr>
            <p:custDataLst>
              <p:tags r:id="rId18"/>
            </p:custDataLst>
          </p:nvPr>
        </p:nvSpPr>
        <p:spPr>
          <a:xfrm>
            <a:off x="1159559" y="4112810"/>
            <a:ext cx="1694245" cy="10525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b="1">
                <a:solidFill>
                  <a:schemeClr val="dk1">
                    <a:lumMod val="65000"/>
                    <a:lumOff val="35000"/>
                  </a:schemeClr>
                </a:solidFill>
              </a:rPr>
              <a:t>单击添加正文</a:t>
            </a:r>
          </a:p>
        </p:txBody>
      </p:sp>
      <p:sp>
        <p:nvSpPr>
          <p:cNvPr id="32" name="文本框 26"/>
          <p:cNvSpPr txBox="1"/>
          <p:nvPr>
            <p:custDataLst>
              <p:tags r:id="rId19"/>
            </p:custDataLst>
          </p:nvPr>
        </p:nvSpPr>
        <p:spPr>
          <a:xfrm>
            <a:off x="3843690" y="4112810"/>
            <a:ext cx="1694245" cy="10525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</a:rPr>
              <a:t>单击添加正文</a:t>
            </a:r>
          </a:p>
        </p:txBody>
      </p:sp>
      <p:sp>
        <p:nvSpPr>
          <p:cNvPr id="33" name="文本框 26"/>
          <p:cNvSpPr txBox="1"/>
          <p:nvPr>
            <p:custDataLst>
              <p:tags r:id="rId20"/>
            </p:custDataLst>
          </p:nvPr>
        </p:nvSpPr>
        <p:spPr>
          <a:xfrm>
            <a:off x="6418506" y="4112810"/>
            <a:ext cx="1694245" cy="10525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</a:rPr>
              <a:t>单击添加正文</a:t>
            </a:r>
          </a:p>
        </p:txBody>
      </p:sp>
      <p:sp>
        <p:nvSpPr>
          <p:cNvPr id="34" name="文本框 26"/>
          <p:cNvSpPr txBox="1"/>
          <p:nvPr>
            <p:custDataLst>
              <p:tags r:id="rId21"/>
            </p:custDataLst>
          </p:nvPr>
        </p:nvSpPr>
        <p:spPr>
          <a:xfrm>
            <a:off x="9101491" y="4112810"/>
            <a:ext cx="1694244" cy="10525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</a:rPr>
              <a:t>单击添加正文</a:t>
            </a:r>
          </a:p>
        </p:txBody>
      </p:sp>
      <p:sp>
        <p:nvSpPr>
          <p:cNvPr id="41" name="椭圆 40"/>
          <p:cNvSpPr/>
          <p:nvPr>
            <p:custDataLst>
              <p:tags r:id="rId22"/>
            </p:custDataLst>
          </p:nvPr>
        </p:nvSpPr>
        <p:spPr>
          <a:xfrm>
            <a:off x="11152620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椭圆 41"/>
          <p:cNvSpPr/>
          <p:nvPr>
            <p:custDataLst>
              <p:tags r:id="rId23"/>
            </p:custDataLst>
          </p:nvPr>
        </p:nvSpPr>
        <p:spPr>
          <a:xfrm>
            <a:off x="11422437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椭圆 42"/>
          <p:cNvSpPr/>
          <p:nvPr>
            <p:custDataLst>
              <p:tags r:id="rId24"/>
            </p:custDataLst>
          </p:nvPr>
        </p:nvSpPr>
        <p:spPr>
          <a:xfrm>
            <a:off x="11692255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任意多边形: 形状 13"/>
          <p:cNvSpPr/>
          <p:nvPr>
            <p:custDataLst>
              <p:tags r:id="rId25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党徽红色1024X102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29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  <p:pic>
        <p:nvPicPr>
          <p:cNvPr id="8" name="图片 7" descr="横向校标-02"/>
          <p:cNvPicPr>
            <a:picLocks noChangeAspect="1"/>
          </p:cNvPicPr>
          <p:nvPr/>
        </p:nvPicPr>
        <p:blipFill>
          <a:blip r:embed="rId30">
            <a:biLevel thresh="50000"/>
            <a:lum bright="100000"/>
          </a:blip>
          <a:srcRect r="5033"/>
          <a:stretch>
            <a:fillRect/>
          </a:stretch>
        </p:blipFill>
        <p:spPr>
          <a:xfrm>
            <a:off x="1254760" y="2425700"/>
            <a:ext cx="1511300" cy="1134110"/>
          </a:xfrm>
          <a:prstGeom prst="rect">
            <a:avLst/>
          </a:prstGeom>
        </p:spPr>
      </p:pic>
      <p:pic>
        <p:nvPicPr>
          <p:cNvPr id="9" name="图片 8" descr="32303038313137363b32303131373338313bc8abc7f2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4234180" y="2409825"/>
            <a:ext cx="914400" cy="914400"/>
          </a:xfrm>
          <a:prstGeom prst="rect">
            <a:avLst/>
          </a:prstGeom>
        </p:spPr>
      </p:pic>
      <p:pic>
        <p:nvPicPr>
          <p:cNvPr id="10" name="图片 9" descr="32303038313137363b32303131373339363bcbd1cbf7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6807200" y="2425700"/>
            <a:ext cx="914400" cy="914400"/>
          </a:xfrm>
          <a:prstGeom prst="rect">
            <a:avLst/>
          </a:prstGeom>
        </p:spPr>
      </p:pic>
      <p:pic>
        <p:nvPicPr>
          <p:cNvPr id="11" name="图片 10" descr="32303038313137363b32303131373339393bd0c7d0c7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9493250" y="2425700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wai\Desktop\设计\浙大照片素材\求是塔3.jpg求是塔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701" t="23551" r="2469" b="9592"/>
          <a:stretch>
            <a:fillRect/>
          </a:stretch>
        </p:blipFill>
        <p:spPr>
          <a:xfrm>
            <a:off x="0" y="635"/>
            <a:ext cx="12192000" cy="5106035"/>
          </a:xfrm>
          <a:prstGeom prst="rect">
            <a:avLst/>
          </a:prstGeom>
        </p:spPr>
      </p:pic>
      <p:sp>
        <p:nvSpPr>
          <p:cNvPr id="2" name="文本框 25"/>
          <p:cNvSpPr txBox="1"/>
          <p:nvPr>
            <p:custDataLst>
              <p:tags r:id="rId3"/>
            </p:custDataLst>
          </p:nvPr>
        </p:nvSpPr>
        <p:spPr>
          <a:xfrm>
            <a:off x="1573997" y="2269462"/>
            <a:ext cx="3665460" cy="737574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600" b="1">
                <a:solidFill>
                  <a:schemeClr val="lt1"/>
                </a:solidFill>
                <a:latin typeface="+mj-lt"/>
                <a:ea typeface="+mj-ea"/>
                <a:cs typeface="+mj-cs"/>
              </a:rPr>
              <a:t>单击此处添加标题</a:t>
            </a:r>
          </a:p>
        </p:txBody>
      </p:sp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>
            <a:off x="1599397" y="3542561"/>
            <a:ext cx="3640060" cy="1446376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lt1"/>
                </a:solidFill>
                <a:latin typeface="+mn-lt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lt1"/>
                </a:solidFill>
                <a:latin typeface="+mn-lt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lt1"/>
                </a:solidFill>
                <a:latin typeface="+mn-lt"/>
              </a:rPr>
              <a:t>单击此处添加正文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700996" y="3225668"/>
            <a:ext cx="668337" cy="982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框 26"/>
          <p:cNvSpPr txBox="1"/>
          <p:nvPr>
            <p:custDataLst>
              <p:tags r:id="rId6"/>
            </p:custDataLst>
          </p:nvPr>
        </p:nvSpPr>
        <p:spPr>
          <a:xfrm>
            <a:off x="1573997" y="5310094"/>
            <a:ext cx="3665460" cy="379078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>
                <a:solidFill>
                  <a:schemeClr val="dk1">
                    <a:lumMod val="65000"/>
                    <a:lumOff val="35000"/>
                  </a:schemeClr>
                </a:solidFill>
              </a:rPr>
              <a:t>单击此处添加正文</a:t>
            </a:r>
          </a:p>
        </p:txBody>
      </p:sp>
      <p:sp>
        <p:nvSpPr>
          <p:cNvPr id="10" name="任意多边形: 形状 13"/>
          <p:cNvSpPr/>
          <p:nvPr>
            <p:custDataLst>
              <p:tags r:id="rId7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4" name="图片 13" descr="党徽红色1024X10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15" name="图片 14" descr="横向校标_画板 1"/>
          <p:cNvPicPr>
            <a:picLocks noChangeAspect="1"/>
          </p:cNvPicPr>
          <p:nvPr/>
        </p:nvPicPr>
        <p:blipFill>
          <a:blip r:embed="rId12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椭圆 63"/>
          <p:cNvSpPr/>
          <p:nvPr>
            <p:custDataLst>
              <p:tags r:id="rId2"/>
            </p:custDataLst>
          </p:nvPr>
        </p:nvSpPr>
        <p:spPr>
          <a:xfrm>
            <a:off x="4058920" y="466090"/>
            <a:ext cx="382270" cy="382270"/>
          </a:xfrm>
          <a:prstGeom prst="ellipse">
            <a:avLst/>
          </a:prstGeom>
          <a:noFill/>
          <a:ln w="63500">
            <a:gradFill flip="none" rotWithShape="1">
              <a:gsLst>
                <a:gs pos="28000">
                  <a:srgbClr val="EEA6A1">
                    <a:lumMod val="40000"/>
                    <a:lumOff val="60000"/>
                  </a:srgbClr>
                </a:gs>
                <a:gs pos="76000">
                  <a:srgbClr val="F6D2D0">
                    <a:lumMod val="20000"/>
                    <a:lumOff val="80000"/>
                  </a:srgbClr>
                </a:gs>
                <a:gs pos="88000">
                  <a:srgbClr val="EFBCAA">
                    <a:lumMod val="40000"/>
                    <a:lumOff val="60000"/>
                  </a:srgbClr>
                </a:gs>
                <a:gs pos="100000">
                  <a:srgbClr val="EEA6A1">
                    <a:lumMod val="40000"/>
                    <a:lumOff val="60000"/>
                  </a:srgb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5" name="弧形 64"/>
          <p:cNvSpPr/>
          <p:nvPr>
            <p:custDataLst>
              <p:tags r:id="rId3"/>
            </p:custDataLst>
          </p:nvPr>
        </p:nvSpPr>
        <p:spPr>
          <a:xfrm rot="5400000">
            <a:off x="1427480" y="-1273175"/>
            <a:ext cx="2426335" cy="2426335"/>
          </a:xfrm>
          <a:prstGeom prst="arc">
            <a:avLst>
              <a:gd name="adj1" fmla="val 16321637"/>
              <a:gd name="adj2" fmla="val 20109742"/>
            </a:avLst>
          </a:prstGeom>
          <a:noFill/>
          <a:ln w="127000">
            <a:gradFill flip="none" rotWithShape="1">
              <a:gsLst>
                <a:gs pos="28000">
                  <a:srgbClr val="EEA6A1">
                    <a:lumMod val="40000"/>
                    <a:lumOff val="60000"/>
                  </a:srgbClr>
                </a:gs>
                <a:gs pos="76000">
                  <a:srgbClr val="F6D2D0">
                    <a:lumMod val="20000"/>
                    <a:lumOff val="80000"/>
                  </a:srgbClr>
                </a:gs>
                <a:gs pos="88000">
                  <a:srgbClr val="EFBCAA">
                    <a:lumMod val="40000"/>
                    <a:lumOff val="60000"/>
                  </a:srgbClr>
                </a:gs>
                <a:gs pos="100000">
                  <a:srgbClr val="EEA6A1">
                    <a:lumMod val="40000"/>
                    <a:lumOff val="60000"/>
                  </a:srgb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7" name="椭圆 66"/>
          <p:cNvSpPr/>
          <p:nvPr>
            <p:custDataLst>
              <p:tags r:id="rId4"/>
            </p:custDataLst>
          </p:nvPr>
        </p:nvSpPr>
        <p:spPr>
          <a:xfrm>
            <a:off x="10975975" y="285115"/>
            <a:ext cx="181004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8" name="椭圆 67"/>
          <p:cNvSpPr/>
          <p:nvPr>
            <p:custDataLst>
              <p:tags r:id="rId5"/>
            </p:custDataLst>
          </p:nvPr>
        </p:nvSpPr>
        <p:spPr>
          <a:xfrm>
            <a:off x="11245835" y="285115"/>
            <a:ext cx="181004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9" name="椭圆 68"/>
          <p:cNvSpPr/>
          <p:nvPr>
            <p:custDataLst>
              <p:tags r:id="rId6"/>
            </p:custDataLst>
          </p:nvPr>
        </p:nvSpPr>
        <p:spPr>
          <a:xfrm>
            <a:off x="11515696" y="285115"/>
            <a:ext cx="181004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: 形状 13"/>
          <p:cNvSpPr/>
          <p:nvPr>
            <p:custDataLst>
              <p:tags r:id="rId7"/>
            </p:custDataLst>
          </p:nvPr>
        </p:nvSpPr>
        <p:spPr>
          <a:xfrm>
            <a:off x="11471" y="460830"/>
            <a:ext cx="4577319" cy="5936342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椭圆 19"/>
          <p:cNvSpPr/>
          <p:nvPr>
            <p:custDataLst>
              <p:tags r:id="rId8"/>
            </p:custDataLst>
          </p:nvPr>
        </p:nvSpPr>
        <p:spPr>
          <a:xfrm>
            <a:off x="479981" y="2215753"/>
            <a:ext cx="2426494" cy="2426494"/>
          </a:xfrm>
          <a:prstGeom prst="ellipse">
            <a:avLst/>
          </a:prstGeom>
          <a:solidFill>
            <a:srgbClr val="FFFFFF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0" name="组合 39"/>
          <p:cNvGrpSpPr/>
          <p:nvPr>
            <p:custDataLst>
              <p:tags r:id="rId9"/>
            </p:custDataLst>
          </p:nvPr>
        </p:nvGrpSpPr>
        <p:grpSpPr>
          <a:xfrm>
            <a:off x="1322341" y="2575225"/>
            <a:ext cx="740109" cy="639098"/>
            <a:chOff x="1511300" y="2989698"/>
            <a:chExt cx="975709" cy="842543"/>
          </a:xfrm>
        </p:grpSpPr>
        <p:sp>
          <p:nvSpPr>
            <p:cNvPr id="22" name="平行四边形 21"/>
            <p:cNvSpPr/>
            <p:nvPr>
              <p:custDataLst>
                <p:tags r:id="rId28"/>
              </p:custDataLst>
            </p:nvPr>
          </p:nvSpPr>
          <p:spPr>
            <a:xfrm rot="1853260">
              <a:off x="1611590" y="2989698"/>
              <a:ext cx="778305" cy="449432"/>
            </a:xfrm>
            <a:custGeom>
              <a:avLst/>
              <a:gdLst>
                <a:gd name="connsiteX0" fmla="*/ 0 w 906028"/>
                <a:gd name="connsiteY0" fmla="*/ 681224 h 681224"/>
                <a:gd name="connsiteX1" fmla="*/ 170306 w 906028"/>
                <a:gd name="connsiteY1" fmla="*/ 0 h 681224"/>
                <a:gd name="connsiteX2" fmla="*/ 906028 w 906028"/>
                <a:gd name="connsiteY2" fmla="*/ 0 h 681224"/>
                <a:gd name="connsiteX3" fmla="*/ 735722 w 906028"/>
                <a:gd name="connsiteY3" fmla="*/ 681224 h 681224"/>
                <a:gd name="connsiteX4" fmla="*/ 0 w 906028"/>
                <a:gd name="connsiteY4" fmla="*/ 681224 h 681224"/>
                <a:gd name="connsiteX0-1" fmla="*/ 0 w 739433"/>
                <a:gd name="connsiteY0-2" fmla="*/ 699958 h 699958"/>
                <a:gd name="connsiteX1-3" fmla="*/ 3711 w 739433"/>
                <a:gd name="connsiteY1-4" fmla="*/ 0 h 699958"/>
                <a:gd name="connsiteX2-5" fmla="*/ 739433 w 739433"/>
                <a:gd name="connsiteY2-6" fmla="*/ 0 h 699958"/>
                <a:gd name="connsiteX3-7" fmla="*/ 569127 w 739433"/>
                <a:gd name="connsiteY3-8" fmla="*/ 681224 h 699958"/>
                <a:gd name="connsiteX4-9" fmla="*/ 0 w 739433"/>
                <a:gd name="connsiteY4-10" fmla="*/ 699958 h 699958"/>
                <a:gd name="connsiteX0-11" fmla="*/ 0 w 778305"/>
                <a:gd name="connsiteY0-12" fmla="*/ 699958 h 699958"/>
                <a:gd name="connsiteX1-13" fmla="*/ 3711 w 778305"/>
                <a:gd name="connsiteY1-14" fmla="*/ 0 h 699958"/>
                <a:gd name="connsiteX2-15" fmla="*/ 778305 w 778305"/>
                <a:gd name="connsiteY2-16" fmla="*/ 250526 h 699958"/>
                <a:gd name="connsiteX3-17" fmla="*/ 569127 w 778305"/>
                <a:gd name="connsiteY3-18" fmla="*/ 681224 h 699958"/>
                <a:gd name="connsiteX4-19" fmla="*/ 0 w 778305"/>
                <a:gd name="connsiteY4-20" fmla="*/ 699958 h 699958"/>
                <a:gd name="connsiteX0-21" fmla="*/ 0 w 778305"/>
                <a:gd name="connsiteY0-22" fmla="*/ 449432 h 449432"/>
                <a:gd name="connsiteX1-23" fmla="*/ 305705 w 778305"/>
                <a:gd name="connsiteY1-24" fmla="*/ 316164 h 449432"/>
                <a:gd name="connsiteX2-25" fmla="*/ 778305 w 778305"/>
                <a:gd name="connsiteY2-26" fmla="*/ 0 h 449432"/>
                <a:gd name="connsiteX3-27" fmla="*/ 569127 w 778305"/>
                <a:gd name="connsiteY3-28" fmla="*/ 430698 h 449432"/>
                <a:gd name="connsiteX4-29" fmla="*/ 0 w 778305"/>
                <a:gd name="connsiteY4-30" fmla="*/ 449432 h 449432"/>
                <a:gd name="connsiteX0-31" fmla="*/ 0 w 778305"/>
                <a:gd name="connsiteY0-32" fmla="*/ 449432 h 449432"/>
                <a:gd name="connsiteX1-33" fmla="*/ 304979 w 778305"/>
                <a:gd name="connsiteY1-34" fmla="*/ 42819 h 449432"/>
                <a:gd name="connsiteX2-35" fmla="*/ 778305 w 778305"/>
                <a:gd name="connsiteY2-36" fmla="*/ 0 h 449432"/>
                <a:gd name="connsiteX3-37" fmla="*/ 569127 w 778305"/>
                <a:gd name="connsiteY3-38" fmla="*/ 430698 h 449432"/>
                <a:gd name="connsiteX4-39" fmla="*/ 0 w 778305"/>
                <a:gd name="connsiteY4-40" fmla="*/ 449432 h 449432"/>
                <a:gd name="connsiteX0-41" fmla="*/ 0 w 778305"/>
                <a:gd name="connsiteY0-42" fmla="*/ 449432 h 449432"/>
                <a:gd name="connsiteX1-43" fmla="*/ 304979 w 778305"/>
                <a:gd name="connsiteY1-44" fmla="*/ 42819 h 449432"/>
                <a:gd name="connsiteX2-45" fmla="*/ 778305 w 778305"/>
                <a:gd name="connsiteY2-46" fmla="*/ 0 h 449432"/>
                <a:gd name="connsiteX3-47" fmla="*/ 513611 w 778305"/>
                <a:gd name="connsiteY3-48" fmla="*/ 412111 h 449432"/>
                <a:gd name="connsiteX4-49" fmla="*/ 0 w 778305"/>
                <a:gd name="connsiteY4-50" fmla="*/ 449432 h 4494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78305" h="449432">
                  <a:moveTo>
                    <a:pt x="0" y="449432"/>
                  </a:moveTo>
                  <a:lnTo>
                    <a:pt x="304979" y="42819"/>
                  </a:lnTo>
                  <a:lnTo>
                    <a:pt x="778305" y="0"/>
                  </a:lnTo>
                  <a:lnTo>
                    <a:pt x="513611" y="412111"/>
                  </a:lnTo>
                  <a:lnTo>
                    <a:pt x="0" y="449432"/>
                  </a:lnTo>
                  <a:close/>
                </a:path>
              </a:pathLst>
            </a:custGeom>
            <a:noFill/>
            <a:ln w="38100">
              <a:gradFill flip="none" rotWithShape="1">
                <a:gsLst>
                  <a:gs pos="0">
                    <a:srgbClr val="F9F9F9"/>
                  </a:gs>
                  <a:gs pos="38000">
                    <a:srgbClr val="CE6B45"/>
                  </a:gs>
                  <a:gs pos="100000">
                    <a:srgbClr val="D8572A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511300" y="3400643"/>
              <a:ext cx="972535" cy="225207"/>
              <a:chOff x="1511300" y="3400643"/>
              <a:chExt cx="972535" cy="225207"/>
            </a:xfrm>
          </p:grpSpPr>
          <p:cxnSp>
            <p:nvCxnSpPr>
              <p:cNvPr id="25" name="直接连接符 24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1511300" y="3406993"/>
                <a:ext cx="508492" cy="218857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rgbClr val="F9F9F9"/>
                    </a:gs>
                    <a:gs pos="38000">
                      <a:srgbClr val="CE6B45"/>
                    </a:gs>
                    <a:gs pos="100000">
                      <a:srgbClr val="D8572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32"/>
                </p:custDataLst>
              </p:nvPr>
            </p:nvCxnSpPr>
            <p:spPr>
              <a:xfrm flipV="1">
                <a:off x="2001040" y="3400643"/>
                <a:ext cx="482795" cy="225044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rgbClr val="F9F9F9"/>
                    </a:gs>
                    <a:gs pos="38000">
                      <a:srgbClr val="CE6B45"/>
                    </a:gs>
                    <a:gs pos="100000">
                      <a:srgbClr val="D8572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1514474" y="3607034"/>
              <a:ext cx="972535" cy="225207"/>
              <a:chOff x="1511300" y="3400643"/>
              <a:chExt cx="972535" cy="225207"/>
            </a:xfrm>
          </p:grpSpPr>
          <p:cxnSp>
            <p:nvCxnSpPr>
              <p:cNvPr id="33" name="直接连接符 32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1511300" y="3406993"/>
                <a:ext cx="508492" cy="218857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rgbClr val="F9F9F9"/>
                    </a:gs>
                    <a:gs pos="38000">
                      <a:srgbClr val="CE6B45"/>
                    </a:gs>
                    <a:gs pos="100000">
                      <a:srgbClr val="D8572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直接连接符 33"/>
              <p:cNvCxnSpPr/>
              <p:nvPr>
                <p:custDataLst>
                  <p:tags r:id="rId30"/>
                </p:custDataLst>
              </p:nvPr>
            </p:nvCxnSpPr>
            <p:spPr>
              <a:xfrm flipV="1">
                <a:off x="2001040" y="3400643"/>
                <a:ext cx="482795" cy="225044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rgbClr val="F9F9F9"/>
                    </a:gs>
                    <a:gs pos="38000">
                      <a:srgbClr val="CE6B45"/>
                    </a:gs>
                    <a:gs pos="100000">
                      <a:srgbClr val="D8572A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1" name="文本框 6"/>
          <p:cNvSpPr txBox="1"/>
          <p:nvPr>
            <p:custDataLst>
              <p:tags r:id="rId10"/>
            </p:custDataLst>
          </p:nvPr>
        </p:nvSpPr>
        <p:spPr>
          <a:xfrm>
            <a:off x="676763" y="3513615"/>
            <a:ext cx="2032929" cy="584775"/>
          </a:xfrm>
          <a:prstGeom prst="rect">
            <a:avLst/>
          </a:prstGeom>
          <a:noFill/>
          <a:effectLst/>
        </p:spPr>
        <p:txBody>
          <a:bodyPr wrap="none" rtlCol="0" anchor="ctr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spc="-150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目</a:t>
            </a:r>
            <a:r>
              <a:rPr lang="en-US" altLang="zh-CN" sz="3200" b="1" spc="-150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3200" b="1" spc="-150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录</a:t>
            </a:r>
            <a:r>
              <a:rPr lang="en-US" altLang="zh-CN" sz="3200" b="1" spc="-150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2" name="矩形 41"/>
          <p:cNvSpPr/>
          <p:nvPr>
            <p:custDataLst>
              <p:tags r:id="rId11"/>
            </p:custDataLst>
          </p:nvPr>
        </p:nvSpPr>
        <p:spPr>
          <a:xfrm>
            <a:off x="5862364" y="796298"/>
            <a:ext cx="848425" cy="69140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C32E24"/>
                </a:gs>
                <a:gs pos="38000">
                  <a:srgbClr val="CE6B45"/>
                </a:gs>
                <a:gs pos="100000">
                  <a:srgbClr val="D8572A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文本框 21"/>
          <p:cNvSpPr txBox="1"/>
          <p:nvPr>
            <p:custDataLst>
              <p:tags r:id="rId12"/>
            </p:custDataLst>
          </p:nvPr>
        </p:nvSpPr>
        <p:spPr>
          <a:xfrm>
            <a:off x="5879104" y="805823"/>
            <a:ext cx="848425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01</a:t>
            </a:r>
          </a:p>
        </p:txBody>
      </p:sp>
      <p:sp>
        <p:nvSpPr>
          <p:cNvPr id="44" name="矩形 43"/>
          <p:cNvSpPr/>
          <p:nvPr>
            <p:custDataLst>
              <p:tags r:id="rId13"/>
            </p:custDataLst>
          </p:nvPr>
        </p:nvSpPr>
        <p:spPr>
          <a:xfrm>
            <a:off x="6555091" y="2227934"/>
            <a:ext cx="848425" cy="69140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C32E24"/>
                </a:gs>
                <a:gs pos="38000">
                  <a:srgbClr val="CE6B45"/>
                </a:gs>
                <a:gs pos="100000">
                  <a:srgbClr val="D8572A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5" name="文本框 23"/>
          <p:cNvSpPr txBox="1"/>
          <p:nvPr>
            <p:custDataLst>
              <p:tags r:id="rId14"/>
            </p:custDataLst>
          </p:nvPr>
        </p:nvSpPr>
        <p:spPr>
          <a:xfrm>
            <a:off x="6571831" y="2237459"/>
            <a:ext cx="848425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02</a:t>
            </a:r>
          </a:p>
        </p:txBody>
      </p:sp>
      <p:sp>
        <p:nvSpPr>
          <p:cNvPr id="46" name="矩形 45"/>
          <p:cNvSpPr/>
          <p:nvPr>
            <p:custDataLst>
              <p:tags r:id="rId15"/>
            </p:custDataLst>
          </p:nvPr>
        </p:nvSpPr>
        <p:spPr>
          <a:xfrm>
            <a:off x="5862364" y="3614494"/>
            <a:ext cx="848425" cy="69140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C32E24"/>
                </a:gs>
                <a:gs pos="38000">
                  <a:srgbClr val="CE6B45"/>
                </a:gs>
                <a:gs pos="100000">
                  <a:srgbClr val="D8572A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文本框 25"/>
          <p:cNvSpPr txBox="1"/>
          <p:nvPr>
            <p:custDataLst>
              <p:tags r:id="rId16"/>
            </p:custDataLst>
          </p:nvPr>
        </p:nvSpPr>
        <p:spPr>
          <a:xfrm>
            <a:off x="5879104" y="3624019"/>
            <a:ext cx="848425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03</a:t>
            </a:r>
          </a:p>
        </p:txBody>
      </p:sp>
      <p:sp>
        <p:nvSpPr>
          <p:cNvPr id="48" name="矩形 47"/>
          <p:cNvSpPr/>
          <p:nvPr>
            <p:custDataLst>
              <p:tags r:id="rId17"/>
            </p:custDataLst>
          </p:nvPr>
        </p:nvSpPr>
        <p:spPr>
          <a:xfrm>
            <a:off x="6555091" y="5029654"/>
            <a:ext cx="848425" cy="69140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C32E24"/>
                </a:gs>
                <a:gs pos="38000">
                  <a:srgbClr val="CE6B45"/>
                </a:gs>
                <a:gs pos="100000">
                  <a:srgbClr val="D8572A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文本框 27"/>
          <p:cNvSpPr txBox="1"/>
          <p:nvPr>
            <p:custDataLst>
              <p:tags r:id="rId18"/>
            </p:custDataLst>
          </p:nvPr>
        </p:nvSpPr>
        <p:spPr>
          <a:xfrm>
            <a:off x="6571831" y="5039179"/>
            <a:ext cx="848425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60" name="文本框 33"/>
          <p:cNvSpPr txBox="1"/>
          <p:nvPr>
            <p:custDataLst>
              <p:tags r:id="rId19"/>
            </p:custDataLst>
          </p:nvPr>
        </p:nvSpPr>
        <p:spPr>
          <a:xfrm>
            <a:off x="7477406" y="2187732"/>
            <a:ext cx="3117602" cy="424732"/>
          </a:xfrm>
          <a:prstGeom prst="rect">
            <a:avLst/>
          </a:prstGeom>
          <a:noFill/>
        </p:spPr>
        <p:txBody>
          <a:bodyPr wrap="square" rtlCol="0" anchor="b" anchorCtr="0">
            <a:normAutofit fontScale="95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单击添加</a:t>
            </a:r>
          </a:p>
        </p:txBody>
      </p:sp>
      <p:sp>
        <p:nvSpPr>
          <p:cNvPr id="61" name="文本框 34"/>
          <p:cNvSpPr txBox="1"/>
          <p:nvPr>
            <p:custDataLst>
              <p:tags r:id="rId20"/>
            </p:custDataLst>
          </p:nvPr>
        </p:nvSpPr>
        <p:spPr>
          <a:xfrm>
            <a:off x="7477406" y="2664534"/>
            <a:ext cx="3117602" cy="313932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16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单击此处添加正文</a:t>
            </a:r>
            <a:endParaRPr lang="zh-CN" altLang="en-US" sz="16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16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文本框 42"/>
          <p:cNvSpPr txBox="1"/>
          <p:nvPr>
            <p:custDataLst>
              <p:tags r:id="rId21"/>
            </p:custDataLst>
          </p:nvPr>
        </p:nvSpPr>
        <p:spPr>
          <a:xfrm>
            <a:off x="6784679" y="756096"/>
            <a:ext cx="3117602" cy="424732"/>
          </a:xfrm>
          <a:prstGeom prst="rect">
            <a:avLst/>
          </a:prstGeom>
          <a:noFill/>
        </p:spPr>
        <p:txBody>
          <a:bodyPr wrap="square" rtlCol="0" anchor="b" anchorCtr="0">
            <a:normAutofit fontScale="95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单击添加</a:t>
            </a:r>
          </a:p>
        </p:txBody>
      </p:sp>
      <p:sp>
        <p:nvSpPr>
          <p:cNvPr id="59" name="文本框 43"/>
          <p:cNvSpPr txBox="1"/>
          <p:nvPr>
            <p:custDataLst>
              <p:tags r:id="rId22"/>
            </p:custDataLst>
          </p:nvPr>
        </p:nvSpPr>
        <p:spPr>
          <a:xfrm>
            <a:off x="6784679" y="1232898"/>
            <a:ext cx="3117602" cy="313932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1600">
                <a:solidFill>
                  <a:schemeClr val="dk1">
                    <a:lumMod val="85000"/>
                    <a:lumOff val="15000"/>
                  </a:schemeClr>
                </a:solidFill>
              </a:rPr>
              <a:t>单击此处添加正文</a:t>
            </a:r>
          </a:p>
        </p:txBody>
      </p:sp>
      <p:sp>
        <p:nvSpPr>
          <p:cNvPr id="56" name="文本框 45"/>
          <p:cNvSpPr txBox="1"/>
          <p:nvPr>
            <p:custDataLst>
              <p:tags r:id="rId23"/>
            </p:custDataLst>
          </p:nvPr>
        </p:nvSpPr>
        <p:spPr>
          <a:xfrm>
            <a:off x="6784679" y="3547809"/>
            <a:ext cx="3117602" cy="424732"/>
          </a:xfrm>
          <a:prstGeom prst="rect">
            <a:avLst/>
          </a:prstGeom>
          <a:noFill/>
        </p:spPr>
        <p:txBody>
          <a:bodyPr wrap="square" rtlCol="0" anchor="b" anchorCtr="0">
            <a:normAutofit fontScale="95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单击添加</a:t>
            </a:r>
          </a:p>
        </p:txBody>
      </p:sp>
      <p:sp>
        <p:nvSpPr>
          <p:cNvPr id="57" name="文本框 46"/>
          <p:cNvSpPr txBox="1"/>
          <p:nvPr>
            <p:custDataLst>
              <p:tags r:id="rId24"/>
            </p:custDataLst>
          </p:nvPr>
        </p:nvSpPr>
        <p:spPr>
          <a:xfrm>
            <a:off x="6784679" y="4024611"/>
            <a:ext cx="3117602" cy="313932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16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单击此处添加正文</a:t>
            </a:r>
            <a:endParaRPr lang="zh-CN" altLang="en-US" sz="16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16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文本框 48"/>
          <p:cNvSpPr txBox="1"/>
          <p:nvPr>
            <p:custDataLst>
              <p:tags r:id="rId25"/>
            </p:custDataLst>
          </p:nvPr>
        </p:nvSpPr>
        <p:spPr>
          <a:xfrm>
            <a:off x="7483013" y="4966674"/>
            <a:ext cx="3117602" cy="424732"/>
          </a:xfrm>
          <a:prstGeom prst="rect">
            <a:avLst/>
          </a:prstGeom>
          <a:noFill/>
        </p:spPr>
        <p:txBody>
          <a:bodyPr wrap="square" rtlCol="0" anchor="b" anchorCtr="0">
            <a:normAutofit fontScale="95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单击添加</a:t>
            </a:r>
          </a:p>
        </p:txBody>
      </p:sp>
      <p:sp>
        <p:nvSpPr>
          <p:cNvPr id="55" name="文本框 49"/>
          <p:cNvSpPr txBox="1"/>
          <p:nvPr>
            <p:custDataLst>
              <p:tags r:id="rId26"/>
            </p:custDataLst>
          </p:nvPr>
        </p:nvSpPr>
        <p:spPr>
          <a:xfrm>
            <a:off x="7483013" y="5443476"/>
            <a:ext cx="3117602" cy="313932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16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单击此处添加正文</a:t>
            </a:r>
            <a:endParaRPr lang="zh-CN" altLang="en-US" sz="16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16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 descr="横向校标_画板 1"/>
          <p:cNvPicPr>
            <a:picLocks noChangeAspect="1"/>
          </p:cNvPicPr>
          <p:nvPr/>
        </p:nvPicPr>
        <p:blipFill>
          <a:blip r:embed="rId35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  <p:sp>
        <p:nvSpPr>
          <p:cNvPr id="2" name="任意多边形: 形状 13"/>
          <p:cNvSpPr/>
          <p:nvPr>
            <p:custDataLst>
              <p:tags r:id="rId27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党徽红色1024X102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夏至 (2)"/>
          <p:cNvPicPr>
            <a:picLocks noChangeAspect="1"/>
          </p:cNvPicPr>
          <p:nvPr/>
        </p:nvPicPr>
        <p:blipFill>
          <a:blip r:embed="rId11"/>
          <a:srcRect t="1640" b="2403"/>
          <a:stretch>
            <a:fillRect/>
          </a:stretch>
        </p:blipFill>
        <p:spPr>
          <a:xfrm>
            <a:off x="1905" y="1905"/>
            <a:ext cx="12189460" cy="6836410"/>
          </a:xfrm>
          <a:prstGeom prst="rect">
            <a:avLst/>
          </a:prstGeom>
        </p:spPr>
      </p:pic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1835150" y="1032272"/>
            <a:ext cx="8521700" cy="4793456"/>
          </a:xfrm>
          <a:prstGeom prst="roundRect">
            <a:avLst>
              <a:gd name="adj" fmla="val 4504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 rot="17602934">
            <a:off x="4653280" y="3819075"/>
            <a:ext cx="1092200" cy="1092200"/>
          </a:xfrm>
          <a:prstGeom prst="ellipse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5783670" y="4025660"/>
            <a:ext cx="1344750" cy="313932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600" b="1" spc="-150">
                <a:gradFill flip="none" rotWithShape="1">
                  <a:gsLst>
                    <a:gs pos="24000">
                      <a:schemeClr val="accent1"/>
                    </a:gs>
                    <a:gs pos="57000">
                      <a:schemeClr val="accent4"/>
                    </a:gs>
                    <a:gs pos="80000">
                      <a:schemeClr val="accent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j-lt"/>
                <a:ea typeface="+mj-ea"/>
                <a:cs typeface="+mj-cs"/>
              </a:rPr>
              <a:t>单击添加</a:t>
            </a:r>
          </a:p>
        </p:txBody>
      </p:sp>
      <p:sp>
        <p:nvSpPr>
          <p:cNvPr id="10" name="文本框 43"/>
          <p:cNvSpPr txBox="1"/>
          <p:nvPr>
            <p:custDataLst>
              <p:tags r:id="rId5"/>
            </p:custDataLst>
          </p:nvPr>
        </p:nvSpPr>
        <p:spPr>
          <a:xfrm>
            <a:off x="5783671" y="4359993"/>
            <a:ext cx="1344749" cy="286232"/>
          </a:xfrm>
          <a:prstGeom prst="rect">
            <a:avLst/>
          </a:prstGeom>
          <a:noFill/>
        </p:spPr>
        <p:txBody>
          <a:bodyPr wrap="square" lIns="90000" tIns="46800" rIns="90000" bIns="4680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1400" b="1" spc="-150">
                <a:solidFill>
                  <a:schemeClr val="dk1">
                    <a:lumMod val="65000"/>
                    <a:lumOff val="35000"/>
                  </a:schemeClr>
                </a:solidFill>
              </a:rPr>
              <a:t>主讲人</a:t>
            </a:r>
          </a:p>
        </p:txBody>
      </p:sp>
      <p:sp>
        <p:nvSpPr>
          <p:cNvPr id="11" name="KSO_Shape"/>
          <p:cNvSpPr/>
          <p:nvPr>
            <p:custDataLst>
              <p:tags r:id="rId6"/>
            </p:custDataLst>
          </p:nvPr>
        </p:nvSpPr>
        <p:spPr>
          <a:xfrm>
            <a:off x="4717799" y="3884395"/>
            <a:ext cx="961974" cy="961974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任意多边形: 形状 13"/>
          <p:cNvSpPr/>
          <p:nvPr>
            <p:custDataLst>
              <p:tags r:id="rId7"/>
            </p:custDataLst>
          </p:nvPr>
        </p:nvSpPr>
        <p:spPr>
          <a:xfrm rot="5400000">
            <a:off x="5189220" y="-289560"/>
            <a:ext cx="1823085" cy="2364740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党徽红色1024X10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1645" y="128905"/>
            <a:ext cx="1107440" cy="1107440"/>
          </a:xfrm>
          <a:prstGeom prst="rect">
            <a:avLst/>
          </a:prstGeom>
        </p:spPr>
      </p:pic>
      <p:sp>
        <p:nvSpPr>
          <p:cNvPr id="18" name="文本框 25"/>
          <p:cNvSpPr txBox="1"/>
          <p:nvPr>
            <p:custDataLst>
              <p:tags r:id="rId8"/>
            </p:custDataLst>
          </p:nvPr>
        </p:nvSpPr>
        <p:spPr>
          <a:xfrm>
            <a:off x="3561715" y="2332355"/>
            <a:ext cx="5078730" cy="141986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感谢观看！</a:t>
            </a:r>
          </a:p>
        </p:txBody>
      </p:sp>
      <p:pic>
        <p:nvPicPr>
          <p:cNvPr id="8" name="图片 7" descr="横向校标_画板 1"/>
          <p:cNvPicPr>
            <a:picLocks noChangeAspect="1"/>
          </p:cNvPicPr>
          <p:nvPr/>
        </p:nvPicPr>
        <p:blipFill>
          <a:blip r:embed="rId14">
            <a:lum bright="100000"/>
          </a:blip>
          <a:srcRect l="21094" t="57153" r="22583" b="25012"/>
          <a:stretch>
            <a:fillRect/>
          </a:stretch>
        </p:blipFill>
        <p:spPr>
          <a:xfrm>
            <a:off x="5193030" y="605726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大暑"/>
          <p:cNvPicPr>
            <a:picLocks noChangeAspect="1"/>
          </p:cNvPicPr>
          <p:nvPr/>
        </p:nvPicPr>
        <p:blipFill>
          <a:blip r:embed="rId8"/>
          <a:srcRect t="13480" b="2040"/>
          <a:stretch>
            <a:fillRect/>
          </a:stretch>
        </p:blipFill>
        <p:spPr>
          <a:xfrm>
            <a:off x="7621905" y="-10795"/>
            <a:ext cx="4570095" cy="6868160"/>
          </a:xfrm>
          <a:prstGeom prst="rect">
            <a:avLst/>
          </a:prstGeom>
        </p:spPr>
      </p:pic>
      <p:sp>
        <p:nvSpPr>
          <p:cNvPr id="16" name="直角三角形 15"/>
          <p:cNvSpPr/>
          <p:nvPr/>
        </p:nvSpPr>
        <p:spPr>
          <a:xfrm rot="5400000">
            <a:off x="7247890" y="364490"/>
            <a:ext cx="1991995" cy="1262380"/>
          </a:xfrm>
          <a:prstGeom prst="rtTriangle">
            <a:avLst/>
          </a:prstGeom>
          <a:gradFill>
            <a:gsLst>
              <a:gs pos="24000">
                <a:srgbClr val="C32E24"/>
              </a:gs>
              <a:gs pos="57000">
                <a:srgbClr val="CA6138">
                  <a:lumMod val="97000"/>
                </a:srgbClr>
              </a:gs>
              <a:gs pos="80000">
                <a:srgbClr val="D8572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119"/>
          <p:cNvSpPr txBox="1"/>
          <p:nvPr>
            <p:custDataLst>
              <p:tags r:id="rId2"/>
            </p:custDataLst>
          </p:nvPr>
        </p:nvSpPr>
        <p:spPr>
          <a:xfrm>
            <a:off x="832089" y="2351737"/>
            <a:ext cx="2426493" cy="58477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spc="-1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1850" y="2791460"/>
            <a:ext cx="5697855" cy="1409065"/>
          </a:xfrm>
        </p:spPr>
        <p:txBody>
          <a:bodyPr/>
          <a:lstStyle/>
          <a:p>
            <a:r>
              <a:rPr lang="zh-CN" altLang="en-US" b="1">
                <a:solidFill>
                  <a:schemeClr val="accent1"/>
                </a:solidFill>
              </a:rPr>
              <a:t>单击添加标题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831850" y="4227830"/>
            <a:ext cx="4514215" cy="948690"/>
          </a:xfrm>
        </p:spPr>
        <p:txBody>
          <a:bodyPr/>
          <a:lstStyle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单击此处添加内容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endParaRPr lang="en-US" altLang="zh-CN">
              <a:solidFill>
                <a:schemeClr val="dk1">
                  <a:tint val="75000"/>
                </a:schemeClr>
              </a:solidFill>
            </a:endParaRPr>
          </a:p>
        </p:txBody>
      </p:sp>
      <p:sp>
        <p:nvSpPr>
          <p:cNvPr id="9" name="直角三角形 8"/>
          <p:cNvSpPr/>
          <p:nvPr/>
        </p:nvSpPr>
        <p:spPr>
          <a:xfrm rot="5400000" flipV="1">
            <a:off x="5986780" y="366395"/>
            <a:ext cx="1991995" cy="1260475"/>
          </a:xfrm>
          <a:prstGeom prst="rtTriangle">
            <a:avLst/>
          </a:prstGeom>
          <a:gradFill>
            <a:gsLst>
              <a:gs pos="24000">
                <a:srgbClr val="C32E24"/>
              </a:gs>
              <a:gs pos="57000">
                <a:srgbClr val="CA6138">
                  <a:lumMod val="97000"/>
                </a:srgbClr>
              </a:gs>
              <a:gs pos="80000">
                <a:srgbClr val="D8572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横向校标-02"/>
          <p:cNvPicPr>
            <a:picLocks noChangeAspect="1"/>
          </p:cNvPicPr>
          <p:nvPr/>
        </p:nvPicPr>
        <p:blipFill>
          <a:blip r:embed="rId9">
            <a:biLevel thresh="50000"/>
            <a:lum bright="100000"/>
          </a:blip>
          <a:stretch>
            <a:fillRect/>
          </a:stretch>
        </p:blipFill>
        <p:spPr>
          <a:xfrm>
            <a:off x="6529705" y="0"/>
            <a:ext cx="2279650" cy="1624965"/>
          </a:xfrm>
          <a:prstGeom prst="rect">
            <a:avLst/>
          </a:prstGeom>
        </p:spPr>
      </p:pic>
      <p:sp>
        <p:nvSpPr>
          <p:cNvPr id="5" name="任意多边形: 形状 13"/>
          <p:cNvSpPr/>
          <p:nvPr>
            <p:custDataLst>
              <p:tags r:id="rId5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 descr="党徽红色1024X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12" name="图片 11" descr="横向校标_画板 1"/>
          <p:cNvPicPr>
            <a:picLocks noChangeAspect="1"/>
          </p:cNvPicPr>
          <p:nvPr/>
        </p:nvPicPr>
        <p:blipFill>
          <a:blip r:embed="rId11">
            <a:lum bright="4000"/>
          </a:blip>
          <a:srcRect l="21094" t="57153" r="22583" b="25012"/>
          <a:stretch>
            <a:fillRect/>
          </a:stretch>
        </p:blipFill>
        <p:spPr>
          <a:xfrm>
            <a:off x="443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>
            <p:custDataLst>
              <p:tags r:id="rId2"/>
            </p:custDataLst>
          </p:nvPr>
        </p:nvSpPr>
        <p:spPr>
          <a:xfrm>
            <a:off x="0" y="0"/>
            <a:ext cx="6840363" cy="5252753"/>
          </a:xfrm>
          <a:custGeom>
            <a:avLst/>
            <a:gdLst>
              <a:gd name="connsiteX0" fmla="*/ 0 w 6840363"/>
              <a:gd name="connsiteY0" fmla="*/ 0 h 5252753"/>
              <a:gd name="connsiteX1" fmla="*/ 6821043 w 6840363"/>
              <a:gd name="connsiteY1" fmla="*/ 0 h 5252753"/>
              <a:gd name="connsiteX2" fmla="*/ 6834203 w 6840363"/>
              <a:gd name="connsiteY2" fmla="*/ 176498 h 5252753"/>
              <a:gd name="connsiteX3" fmla="*/ 6840363 w 6840363"/>
              <a:gd name="connsiteY3" fmla="*/ 424937 h 5252753"/>
              <a:gd name="connsiteX4" fmla="*/ 2106366 w 6840363"/>
              <a:gd name="connsiteY4" fmla="*/ 5252753 h 5252753"/>
              <a:gd name="connsiteX5" fmla="*/ 53983 w 6840363"/>
              <a:gd name="connsiteY5" fmla="*/ 4776678 h 5252753"/>
              <a:gd name="connsiteX6" fmla="*/ 0 w 6840363"/>
              <a:gd name="connsiteY6" fmla="*/ 4748482 h 525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0363" h="5252753">
                <a:moveTo>
                  <a:pt x="0" y="0"/>
                </a:moveTo>
                <a:lnTo>
                  <a:pt x="6821043" y="0"/>
                </a:lnTo>
                <a:lnTo>
                  <a:pt x="6834203" y="176498"/>
                </a:lnTo>
                <a:cubicBezTo>
                  <a:pt x="6838293" y="258785"/>
                  <a:pt x="6840363" y="341614"/>
                  <a:pt x="6840363" y="424937"/>
                </a:cubicBezTo>
                <a:cubicBezTo>
                  <a:pt x="6840363" y="3091266"/>
                  <a:pt x="4720880" y="5252753"/>
                  <a:pt x="2106366" y="5252753"/>
                </a:cubicBezTo>
                <a:cubicBezTo>
                  <a:pt x="1371034" y="5252753"/>
                  <a:pt x="674860" y="5081776"/>
                  <a:pt x="53983" y="4776678"/>
                </a:cubicBezTo>
                <a:lnTo>
                  <a:pt x="0" y="4748482"/>
                </a:lnTo>
                <a:close/>
              </a:path>
            </a:pathLst>
          </a:custGeom>
          <a:gradFill>
            <a:gsLst>
              <a:gs pos="24000">
                <a:srgbClr val="C32E24"/>
              </a:gs>
              <a:gs pos="57000">
                <a:srgbClr val="CE6B45">
                  <a:lumMod val="97000"/>
                </a:srgbClr>
              </a:gs>
              <a:gs pos="80000">
                <a:srgbClr val="D8572A"/>
              </a:gs>
            </a:gsLst>
            <a:path path="circle">
              <a:fillToRect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文本框 25"/>
          <p:cNvSpPr txBox="1"/>
          <p:nvPr>
            <p:custDataLst>
              <p:tags r:id="rId3"/>
            </p:custDataLst>
          </p:nvPr>
        </p:nvSpPr>
        <p:spPr>
          <a:xfrm>
            <a:off x="6982870" y="1782002"/>
            <a:ext cx="4443590" cy="8092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10634663" y="2559214"/>
            <a:ext cx="668337" cy="98261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文本框 17"/>
          <p:cNvSpPr txBox="1"/>
          <p:nvPr>
            <p:custDataLst>
              <p:tags r:id="rId5"/>
            </p:custDataLst>
          </p:nvPr>
        </p:nvSpPr>
        <p:spPr>
          <a:xfrm>
            <a:off x="6982869" y="3055229"/>
            <a:ext cx="4386221" cy="1446376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</a:rPr>
              <a:t>单击此处添加正文</a:t>
            </a:r>
          </a:p>
          <a:p>
            <a:pPr algn="r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r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6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4" name="文本框 25"/>
          <p:cNvSpPr txBox="1"/>
          <p:nvPr>
            <p:custDataLst>
              <p:tags r:id="rId6"/>
            </p:custDataLst>
          </p:nvPr>
        </p:nvSpPr>
        <p:spPr>
          <a:xfrm>
            <a:off x="6982869" y="4610527"/>
            <a:ext cx="3482926" cy="69916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sym typeface="+mn-ea"/>
              </a:rPr>
              <a:t>单击此处添加正文</a:t>
            </a:r>
            <a:endParaRPr lang="zh-CN" altLang="en-US" sz="16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r">
              <a:lnSpc>
                <a:spcPct val="130000"/>
              </a:lnSpc>
            </a:pPr>
            <a:endParaRPr lang="en-US" altLang="zh-CN" sz="1600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10578417" y="4718799"/>
            <a:ext cx="778609" cy="5278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15900" dist="38100" dir="906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9" name="箭头: 左 28"/>
          <p:cNvSpPr/>
          <p:nvPr>
            <p:custDataLst>
              <p:tags r:id="rId8"/>
            </p:custDataLst>
          </p:nvPr>
        </p:nvSpPr>
        <p:spPr>
          <a:xfrm>
            <a:off x="10722229" y="4809334"/>
            <a:ext cx="492291" cy="301551"/>
          </a:xfrm>
          <a:prstGeom prst="leftArrow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6" name="图片 25" descr="C:\Users\wai\Desktop\设计\浙大照片素材\_L6A6272.jpg_L6A627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rcRect l="2915" r="5677"/>
          <a:stretch>
            <a:fillRect/>
          </a:stretch>
        </p:blipFill>
        <p:spPr>
          <a:xfrm>
            <a:off x="-43815" y="0"/>
            <a:ext cx="6534785" cy="4938395"/>
          </a:xfrm>
          <a:custGeom>
            <a:avLst/>
            <a:gdLst>
              <a:gd name="connsiteX0" fmla="*/ 0 w 8920103"/>
              <a:gd name="connsiteY0" fmla="*/ 0 h 6849795"/>
              <a:gd name="connsiteX1" fmla="*/ 8877864 w 8920103"/>
              <a:gd name="connsiteY1" fmla="*/ 0 h 6849795"/>
              <a:gd name="connsiteX2" fmla="*/ 8888407 w 8920103"/>
              <a:gd name="connsiteY2" fmla="*/ 82975 h 6849795"/>
              <a:gd name="connsiteX3" fmla="*/ 8920103 w 8920103"/>
              <a:gd name="connsiteY3" fmla="*/ 710665 h 6849795"/>
              <a:gd name="connsiteX4" fmla="*/ 2780974 w 8920103"/>
              <a:gd name="connsiteY4" fmla="*/ 6849795 h 6849795"/>
              <a:gd name="connsiteX5" fmla="*/ 119407 w 8920103"/>
              <a:gd name="connsiteY5" fmla="*/ 6244411 h 6849795"/>
              <a:gd name="connsiteX6" fmla="*/ 0 w 8920103"/>
              <a:gd name="connsiteY6" fmla="*/ 6183254 h 684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20103" h="6849795">
                <a:moveTo>
                  <a:pt x="0" y="0"/>
                </a:moveTo>
                <a:lnTo>
                  <a:pt x="8877864" y="0"/>
                </a:lnTo>
                <a:lnTo>
                  <a:pt x="8888407" y="82975"/>
                </a:lnTo>
                <a:cubicBezTo>
                  <a:pt x="8909366" y="289354"/>
                  <a:pt x="8920103" y="498756"/>
                  <a:pt x="8920103" y="710665"/>
                </a:cubicBezTo>
                <a:cubicBezTo>
                  <a:pt x="8920103" y="4101213"/>
                  <a:pt x="6171521" y="6849795"/>
                  <a:pt x="2780974" y="6849795"/>
                </a:cubicBezTo>
                <a:cubicBezTo>
                  <a:pt x="1827382" y="6849795"/>
                  <a:pt x="924571" y="6632378"/>
                  <a:pt x="119407" y="6244411"/>
                </a:cubicBezTo>
                <a:lnTo>
                  <a:pt x="0" y="6183254"/>
                </a:lnTo>
                <a:close/>
              </a:path>
            </a:pathLst>
          </a:custGeom>
        </p:spPr>
      </p:pic>
      <p:sp>
        <p:nvSpPr>
          <p:cNvPr id="2" name="任意多边形: 形状 13"/>
          <p:cNvSpPr/>
          <p:nvPr>
            <p:custDataLst>
              <p:tags r:id="rId10"/>
            </p:custDataLst>
          </p:nvPr>
        </p:nvSpPr>
        <p:spPr>
          <a:xfrm rot="10800000">
            <a:off x="10850880" y="-244475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党徽红色1024X10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14735" y="227965"/>
            <a:ext cx="758825" cy="758825"/>
          </a:xfrm>
          <a:prstGeom prst="rect">
            <a:avLst/>
          </a:prstGeom>
        </p:spPr>
      </p:pic>
      <p:pic>
        <p:nvPicPr>
          <p:cNvPr id="4" name="图片 3" descr="横向校标_画板 1"/>
          <p:cNvPicPr>
            <a:picLocks noChangeAspect="1"/>
          </p:cNvPicPr>
          <p:nvPr/>
        </p:nvPicPr>
        <p:blipFill>
          <a:blip r:embed="rId15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>
            <p:custDataLst>
              <p:tags r:id="rId2"/>
            </p:custDataLst>
          </p:nvPr>
        </p:nvSpPr>
        <p:spPr>
          <a:xfrm rot="10800000">
            <a:off x="5282660" y="1467450"/>
            <a:ext cx="6925500" cy="5384800"/>
          </a:xfrm>
          <a:custGeom>
            <a:avLst/>
            <a:gdLst>
              <a:gd name="connsiteX0" fmla="*/ 0 w 7317509"/>
              <a:gd name="connsiteY0" fmla="*/ 0 h 5614555"/>
              <a:gd name="connsiteX1" fmla="*/ 7282945 w 7317509"/>
              <a:gd name="connsiteY1" fmla="*/ 0 h 5614555"/>
              <a:gd name="connsiteX2" fmla="*/ 7291472 w 7317509"/>
              <a:gd name="connsiteY2" fmla="*/ 55877 h 5614555"/>
              <a:gd name="connsiteX3" fmla="*/ 7317509 w 7317509"/>
              <a:gd name="connsiteY3" fmla="*/ 571500 h 5614555"/>
              <a:gd name="connsiteX4" fmla="*/ 2274454 w 7317509"/>
              <a:gd name="connsiteY4" fmla="*/ 5614555 h 5614555"/>
              <a:gd name="connsiteX5" fmla="*/ 88081 w 7317509"/>
              <a:gd name="connsiteY5" fmla="*/ 5117255 h 5614555"/>
              <a:gd name="connsiteX6" fmla="*/ 0 w 7317509"/>
              <a:gd name="connsiteY6" fmla="*/ 5072143 h 5614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7509" h="5614555">
                <a:moveTo>
                  <a:pt x="0" y="0"/>
                </a:moveTo>
                <a:lnTo>
                  <a:pt x="7282945" y="0"/>
                </a:lnTo>
                <a:lnTo>
                  <a:pt x="7291472" y="55877"/>
                </a:lnTo>
                <a:cubicBezTo>
                  <a:pt x="7308689" y="225410"/>
                  <a:pt x="7317509" y="397425"/>
                  <a:pt x="7317509" y="571500"/>
                </a:cubicBezTo>
                <a:cubicBezTo>
                  <a:pt x="7317509" y="3356702"/>
                  <a:pt x="5059656" y="5614555"/>
                  <a:pt x="2274454" y="5614555"/>
                </a:cubicBezTo>
                <a:cubicBezTo>
                  <a:pt x="1491116" y="5614555"/>
                  <a:pt x="749492" y="5435956"/>
                  <a:pt x="88081" y="5117255"/>
                </a:cubicBezTo>
                <a:lnTo>
                  <a:pt x="0" y="5072143"/>
                </a:lnTo>
                <a:close/>
              </a:path>
            </a:pathLst>
          </a:cu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25" name="图片 24" descr="C:\Users\wai\Desktop\设计\浙大照片素材\_L6A6291.jpg_L6A629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rcRect l="647" t="2540" r="22748" b="518"/>
          <a:stretch>
            <a:fillRect/>
          </a:stretch>
        </p:blipFill>
        <p:spPr>
          <a:xfrm>
            <a:off x="5564505" y="1747520"/>
            <a:ext cx="6627495" cy="5105400"/>
          </a:xfrm>
          <a:custGeom>
            <a:avLst/>
            <a:gdLst>
              <a:gd name="connsiteX0" fmla="*/ 4643679 w 6673080"/>
              <a:gd name="connsiteY0" fmla="*/ 0 h 5164822"/>
              <a:gd name="connsiteX1" fmla="*/ 6656906 w 6673080"/>
              <a:gd name="connsiteY1" fmla="*/ 448457 h 5164822"/>
              <a:gd name="connsiteX2" fmla="*/ 6673080 w 6673080"/>
              <a:gd name="connsiteY2" fmla="*/ 456570 h 5164822"/>
              <a:gd name="connsiteX3" fmla="*/ 6673080 w 6673080"/>
              <a:gd name="connsiteY3" fmla="*/ 5164822 h 5164822"/>
              <a:gd name="connsiteX4" fmla="*/ 43710 w 6673080"/>
              <a:gd name="connsiteY4" fmla="*/ 5164822 h 5164822"/>
              <a:gd name="connsiteX5" fmla="*/ 23975 w 6673080"/>
              <a:gd name="connsiteY5" fmla="*/ 5012724 h 5164822"/>
              <a:gd name="connsiteX6" fmla="*/ 0 w 6673080"/>
              <a:gd name="connsiteY6" fmla="*/ 4547743 h 5164822"/>
              <a:gd name="connsiteX7" fmla="*/ 4643679 w 6673080"/>
              <a:gd name="connsiteY7" fmla="*/ 0 h 516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73080" h="5164822">
                <a:moveTo>
                  <a:pt x="4643679" y="0"/>
                </a:moveTo>
                <a:cubicBezTo>
                  <a:pt x="5364982" y="0"/>
                  <a:pt x="6047874" y="161058"/>
                  <a:pt x="6656906" y="448457"/>
                </a:cubicBezTo>
                <a:lnTo>
                  <a:pt x="6673080" y="456570"/>
                </a:lnTo>
                <a:lnTo>
                  <a:pt x="6673080" y="5164822"/>
                </a:lnTo>
                <a:lnTo>
                  <a:pt x="43710" y="5164822"/>
                </a:lnTo>
                <a:lnTo>
                  <a:pt x="23975" y="5012724"/>
                </a:lnTo>
                <a:cubicBezTo>
                  <a:pt x="8122" y="4859842"/>
                  <a:pt x="0" y="4704721"/>
                  <a:pt x="0" y="4547743"/>
                </a:cubicBezTo>
                <a:cubicBezTo>
                  <a:pt x="0" y="2036094"/>
                  <a:pt x="2079046" y="0"/>
                  <a:pt x="4643679" y="0"/>
                </a:cubicBezTo>
                <a:close/>
              </a:path>
            </a:pathLst>
          </a:custGeom>
        </p:spPr>
      </p:pic>
      <p:sp>
        <p:nvSpPr>
          <p:cNvPr id="12" name="文本框 25"/>
          <p:cNvSpPr txBox="1"/>
          <p:nvPr>
            <p:custDataLst>
              <p:tags r:id="rId4"/>
            </p:custDataLst>
          </p:nvPr>
        </p:nvSpPr>
        <p:spPr>
          <a:xfrm>
            <a:off x="720969" y="1765167"/>
            <a:ext cx="4600331" cy="8092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15" name="文本框 17"/>
          <p:cNvSpPr txBox="1"/>
          <p:nvPr>
            <p:custDataLst>
              <p:tags r:id="rId5"/>
            </p:custDataLst>
          </p:nvPr>
        </p:nvSpPr>
        <p:spPr>
          <a:xfrm>
            <a:off x="784765" y="2896849"/>
            <a:ext cx="4536535" cy="118564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6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endParaRPr lang="zh-CN" altLang="en-US" sz="16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2" name="椭圆 51"/>
          <p:cNvSpPr/>
          <p:nvPr>
            <p:custDataLst>
              <p:tags r:id="rId6"/>
            </p:custDataLst>
          </p:nvPr>
        </p:nvSpPr>
        <p:spPr>
          <a:xfrm>
            <a:off x="6848475" y="1524600"/>
            <a:ext cx="1471516" cy="1471516"/>
          </a:xfrm>
          <a:prstGeom prst="ellipse">
            <a:avLst/>
          </a:prstGeom>
          <a:gradFill flip="none" rotWithShape="1">
            <a:gsLst>
              <a:gs pos="24000">
                <a:srgbClr val="C32E24"/>
              </a:gs>
              <a:gs pos="86000">
                <a:srgbClr val="CE6B4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855751" y="2561974"/>
            <a:ext cx="668337" cy="98261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椭圆 34"/>
          <p:cNvSpPr/>
          <p:nvPr>
            <p:custDataLst>
              <p:tags r:id="rId8"/>
            </p:custDataLst>
          </p:nvPr>
        </p:nvSpPr>
        <p:spPr>
          <a:xfrm>
            <a:off x="11152620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椭圆 35"/>
          <p:cNvSpPr/>
          <p:nvPr>
            <p:custDataLst>
              <p:tags r:id="rId9"/>
            </p:custDataLst>
          </p:nvPr>
        </p:nvSpPr>
        <p:spPr>
          <a:xfrm>
            <a:off x="11422437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椭圆 36"/>
          <p:cNvSpPr/>
          <p:nvPr>
            <p:custDataLst>
              <p:tags r:id="rId10"/>
            </p:custDataLst>
          </p:nvPr>
        </p:nvSpPr>
        <p:spPr>
          <a:xfrm>
            <a:off x="11692255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 descr="横向校标-02"/>
          <p:cNvPicPr>
            <a:picLocks noChangeAspect="1"/>
          </p:cNvPicPr>
          <p:nvPr/>
        </p:nvPicPr>
        <p:blipFill>
          <a:blip r:embed="rId15">
            <a:biLevel thresh="50000"/>
            <a:lum bright="100000"/>
          </a:blip>
          <a:stretch>
            <a:fillRect/>
          </a:stretch>
        </p:blipFill>
        <p:spPr>
          <a:xfrm>
            <a:off x="6746875" y="1765300"/>
            <a:ext cx="1715770" cy="1223010"/>
          </a:xfrm>
          <a:prstGeom prst="rect">
            <a:avLst/>
          </a:prstGeom>
        </p:spPr>
      </p:pic>
      <p:sp>
        <p:nvSpPr>
          <p:cNvPr id="3" name="任意多边形: 形状 13"/>
          <p:cNvSpPr/>
          <p:nvPr>
            <p:custDataLst>
              <p:tags r:id="rId11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党徽红色1024X1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4" name="图片 3" descr="横向校标_画板 1"/>
          <p:cNvPicPr>
            <a:picLocks noChangeAspect="1"/>
          </p:cNvPicPr>
          <p:nvPr/>
        </p:nvPicPr>
        <p:blipFill>
          <a:blip r:embed="rId17">
            <a:lum bright="4000"/>
          </a:blip>
          <a:srcRect l="21094" t="57153" r="22583" b="25012"/>
          <a:stretch>
            <a:fillRect/>
          </a:stretch>
        </p:blipFill>
        <p:spPr>
          <a:xfrm>
            <a:off x="443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C:\Users\wai\Desktop\设计\浙大照片素材\_MG_2544.jpg_MG_25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78741"/>
          <a:stretch>
            <a:fillRect/>
          </a:stretch>
        </p:blipFill>
        <p:spPr>
          <a:xfrm>
            <a:off x="4892040" y="0"/>
            <a:ext cx="2023745" cy="5409565"/>
          </a:xfrm>
          <a:custGeom>
            <a:avLst/>
            <a:gdLst>
              <a:gd name="connsiteX0" fmla="*/ 0 w 2300031"/>
              <a:gd name="connsiteY0" fmla="*/ 0 h 5892800"/>
              <a:gd name="connsiteX1" fmla="*/ 2300031 w 2300031"/>
              <a:gd name="connsiteY1" fmla="*/ 0 h 5892800"/>
              <a:gd name="connsiteX2" fmla="*/ 2300031 w 2300031"/>
              <a:gd name="connsiteY2" fmla="*/ 4771302 h 5892800"/>
              <a:gd name="connsiteX3" fmla="*/ 2299382 w 2300031"/>
              <a:gd name="connsiteY3" fmla="*/ 4771302 h 5892800"/>
              <a:gd name="connsiteX4" fmla="*/ 2294014 w 2300031"/>
              <a:gd name="connsiteY4" fmla="*/ 4875917 h 5892800"/>
              <a:gd name="connsiteX5" fmla="*/ 1149004 w 2300031"/>
              <a:gd name="connsiteY5" fmla="*/ 5892800 h 5892800"/>
              <a:gd name="connsiteX6" fmla="*/ 3994 w 2300031"/>
              <a:gd name="connsiteY6" fmla="*/ 4875917 h 5892800"/>
              <a:gd name="connsiteX7" fmla="*/ 0 w 2300031"/>
              <a:gd name="connsiteY7" fmla="*/ 4798075 h 58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0031" h="5892800">
                <a:moveTo>
                  <a:pt x="0" y="0"/>
                </a:moveTo>
                <a:lnTo>
                  <a:pt x="2300031" y="0"/>
                </a:lnTo>
                <a:lnTo>
                  <a:pt x="2300031" y="4771302"/>
                </a:lnTo>
                <a:lnTo>
                  <a:pt x="2299382" y="4771302"/>
                </a:lnTo>
                <a:lnTo>
                  <a:pt x="2294014" y="4875917"/>
                </a:lnTo>
                <a:cubicBezTo>
                  <a:pt x="2235074" y="5447085"/>
                  <a:pt x="1744930" y="5892800"/>
                  <a:pt x="1149004" y="5892800"/>
                </a:cubicBezTo>
                <a:cubicBezTo>
                  <a:pt x="553080" y="5892800"/>
                  <a:pt x="62935" y="5447085"/>
                  <a:pt x="3994" y="4875917"/>
                </a:cubicBezTo>
                <a:lnTo>
                  <a:pt x="0" y="4798075"/>
                </a:lnTo>
                <a:close/>
              </a:path>
            </a:pathLst>
          </a:custGeom>
        </p:spPr>
      </p:pic>
      <p:pic>
        <p:nvPicPr>
          <p:cNvPr id="27" name="图片 26" descr="C:\Users\wai\Desktop\设计\浙大照片素材\_MG_2544.jpg_MG_25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36680" r="34804"/>
          <a:stretch>
            <a:fillRect/>
          </a:stretch>
        </p:blipFill>
        <p:spPr>
          <a:xfrm>
            <a:off x="7202170" y="-5080"/>
            <a:ext cx="2273300" cy="5410200"/>
          </a:xfrm>
          <a:custGeom>
            <a:avLst/>
            <a:gdLst>
              <a:gd name="connsiteX0" fmla="*/ 0 w 2319000"/>
              <a:gd name="connsiteY0" fmla="*/ 0 h 5892799"/>
              <a:gd name="connsiteX1" fmla="*/ 2319000 w 2319000"/>
              <a:gd name="connsiteY1" fmla="*/ 0 h 5892799"/>
              <a:gd name="connsiteX2" fmla="*/ 2319000 w 2319000"/>
              <a:gd name="connsiteY2" fmla="*/ 4733299 h 5892799"/>
              <a:gd name="connsiteX3" fmla="*/ 1159500 w 2319000"/>
              <a:gd name="connsiteY3" fmla="*/ 5892799 h 5892799"/>
              <a:gd name="connsiteX4" fmla="*/ 0 w 2319000"/>
              <a:gd name="connsiteY4" fmla="*/ 4733299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000" h="5892799">
                <a:moveTo>
                  <a:pt x="0" y="0"/>
                </a:moveTo>
                <a:lnTo>
                  <a:pt x="2319000" y="0"/>
                </a:lnTo>
                <a:lnTo>
                  <a:pt x="2319000" y="4733299"/>
                </a:lnTo>
                <a:cubicBezTo>
                  <a:pt x="2319000" y="5373673"/>
                  <a:pt x="1799874" y="5892799"/>
                  <a:pt x="1159500" y="5892799"/>
                </a:cubicBezTo>
                <a:cubicBezTo>
                  <a:pt x="519126" y="5892799"/>
                  <a:pt x="0" y="5373673"/>
                  <a:pt x="0" y="4733299"/>
                </a:cubicBezTo>
                <a:close/>
              </a:path>
            </a:pathLst>
          </a:custGeom>
        </p:spPr>
      </p:pic>
      <p:pic>
        <p:nvPicPr>
          <p:cNvPr id="38" name="图片 37" descr="C:\Users\wai\Desktop\设计\浙大照片素材\_MG_2544.jpg_MG_25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rcRect l="72043"/>
          <a:stretch>
            <a:fillRect/>
          </a:stretch>
        </p:blipFill>
        <p:spPr>
          <a:xfrm>
            <a:off x="9767570" y="-5080"/>
            <a:ext cx="2221865" cy="5393690"/>
          </a:xfrm>
          <a:custGeom>
            <a:avLst/>
            <a:gdLst>
              <a:gd name="connsiteX0" fmla="*/ 0 w 2319000"/>
              <a:gd name="connsiteY0" fmla="*/ 0 h 5892799"/>
              <a:gd name="connsiteX1" fmla="*/ 2319000 w 2319000"/>
              <a:gd name="connsiteY1" fmla="*/ 0 h 5892799"/>
              <a:gd name="connsiteX2" fmla="*/ 2319000 w 2319000"/>
              <a:gd name="connsiteY2" fmla="*/ 4733299 h 5892799"/>
              <a:gd name="connsiteX3" fmla="*/ 1159500 w 2319000"/>
              <a:gd name="connsiteY3" fmla="*/ 5892799 h 5892799"/>
              <a:gd name="connsiteX4" fmla="*/ 0 w 2319000"/>
              <a:gd name="connsiteY4" fmla="*/ 4733299 h 589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000" h="5892799">
                <a:moveTo>
                  <a:pt x="0" y="0"/>
                </a:moveTo>
                <a:lnTo>
                  <a:pt x="2319000" y="0"/>
                </a:lnTo>
                <a:lnTo>
                  <a:pt x="2319000" y="4733299"/>
                </a:lnTo>
                <a:cubicBezTo>
                  <a:pt x="2319000" y="5373673"/>
                  <a:pt x="1799874" y="5892799"/>
                  <a:pt x="1159500" y="5892799"/>
                </a:cubicBezTo>
                <a:cubicBezTo>
                  <a:pt x="519126" y="5892799"/>
                  <a:pt x="0" y="5373673"/>
                  <a:pt x="0" y="4733299"/>
                </a:cubicBezTo>
                <a:close/>
              </a:path>
            </a:pathLst>
          </a:custGeom>
        </p:spPr>
      </p:pic>
      <p:sp>
        <p:nvSpPr>
          <p:cNvPr id="10" name="文本框 25"/>
          <p:cNvSpPr txBox="1"/>
          <p:nvPr>
            <p:custDataLst>
              <p:tags r:id="rId5"/>
            </p:custDataLst>
          </p:nvPr>
        </p:nvSpPr>
        <p:spPr>
          <a:xfrm>
            <a:off x="552537" y="1736139"/>
            <a:ext cx="3424376" cy="8092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12" name="文本框 17"/>
          <p:cNvSpPr txBox="1"/>
          <p:nvPr>
            <p:custDataLst>
              <p:tags r:id="rId6"/>
            </p:custDataLst>
          </p:nvPr>
        </p:nvSpPr>
        <p:spPr>
          <a:xfrm>
            <a:off x="552536" y="3055229"/>
            <a:ext cx="3424377" cy="146572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6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endParaRPr lang="zh-CN" altLang="en-US" sz="16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61" name="文本框 3"/>
          <p:cNvSpPr txBox="1"/>
          <p:nvPr>
            <p:custDataLst>
              <p:tags r:id="rId7"/>
            </p:custDataLst>
          </p:nvPr>
        </p:nvSpPr>
        <p:spPr>
          <a:xfrm>
            <a:off x="552441" y="4785351"/>
            <a:ext cx="3424376" cy="379078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sym typeface="+mn-ea"/>
              </a:rPr>
              <a:t>单击此处添加正文</a:t>
            </a:r>
            <a:endParaRPr lang="zh-CN" altLang="en-US" sz="16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>
              <a:lnSpc>
                <a:spcPct val="130000"/>
              </a:lnSpc>
            </a:pPr>
            <a:endParaRPr lang="zh-CN" altLang="en-US" sz="16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661988" y="2518763"/>
            <a:ext cx="668337" cy="98261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13"/>
          <p:cNvSpPr/>
          <p:nvPr>
            <p:custDataLst>
              <p:tags r:id="rId9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党徽红色1024X10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4" name="图片 3" descr="横向校标_画板 1"/>
          <p:cNvPicPr>
            <a:picLocks noChangeAspect="1"/>
          </p:cNvPicPr>
          <p:nvPr/>
        </p:nvPicPr>
        <p:blipFill>
          <a:blip r:embed="rId14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wai\Desktop\设计\浙大照片素材\寒露 廖宇晗_浙大数媒_之江钟楼_13645713005.jpg寒露 廖宇晗_浙大数媒_之江钟楼_1364571300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21905" y="-9842"/>
            <a:ext cx="4570095" cy="6866255"/>
          </a:xfrm>
          <a:prstGeom prst="rect">
            <a:avLst/>
          </a:prstGeom>
        </p:spPr>
      </p:pic>
      <p:sp>
        <p:nvSpPr>
          <p:cNvPr id="16" name="直角三角形 15"/>
          <p:cNvSpPr/>
          <p:nvPr/>
        </p:nvSpPr>
        <p:spPr>
          <a:xfrm rot="5400000">
            <a:off x="7247890" y="364490"/>
            <a:ext cx="1991995" cy="1262380"/>
          </a:xfrm>
          <a:prstGeom prst="rtTriangle">
            <a:avLst/>
          </a:prstGeom>
          <a:gradFill>
            <a:gsLst>
              <a:gs pos="24000">
                <a:srgbClr val="C32E24"/>
              </a:gs>
              <a:gs pos="57000">
                <a:srgbClr val="CA6138">
                  <a:lumMod val="97000"/>
                </a:srgbClr>
              </a:gs>
              <a:gs pos="80000">
                <a:srgbClr val="D8572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119"/>
          <p:cNvSpPr txBox="1"/>
          <p:nvPr>
            <p:custDataLst>
              <p:tags r:id="rId2"/>
            </p:custDataLst>
          </p:nvPr>
        </p:nvSpPr>
        <p:spPr>
          <a:xfrm>
            <a:off x="832089" y="2351737"/>
            <a:ext cx="2426493" cy="58477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spc="-1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0 2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1850" y="2791460"/>
            <a:ext cx="5697855" cy="1409065"/>
          </a:xfrm>
        </p:spPr>
        <p:txBody>
          <a:bodyPr/>
          <a:lstStyle/>
          <a:p>
            <a:r>
              <a:rPr lang="zh-CN" altLang="en-US" b="1">
                <a:solidFill>
                  <a:schemeClr val="accent1"/>
                </a:solidFill>
              </a:rPr>
              <a:t>单击添加标题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831850" y="4227830"/>
            <a:ext cx="4514215" cy="948690"/>
          </a:xfrm>
        </p:spPr>
        <p:txBody>
          <a:bodyPr/>
          <a:lstStyle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单击此处添加内容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endParaRPr lang="en-US" altLang="zh-CN">
              <a:solidFill>
                <a:schemeClr val="dk1">
                  <a:tint val="75000"/>
                </a:schemeClr>
              </a:solidFill>
            </a:endParaRPr>
          </a:p>
        </p:txBody>
      </p:sp>
      <p:sp>
        <p:nvSpPr>
          <p:cNvPr id="9" name="直角三角形 8"/>
          <p:cNvSpPr/>
          <p:nvPr/>
        </p:nvSpPr>
        <p:spPr>
          <a:xfrm rot="5400000" flipV="1">
            <a:off x="5986780" y="366395"/>
            <a:ext cx="1991995" cy="1260475"/>
          </a:xfrm>
          <a:prstGeom prst="rtTriangle">
            <a:avLst/>
          </a:prstGeom>
          <a:gradFill>
            <a:gsLst>
              <a:gs pos="24000">
                <a:srgbClr val="C32E24"/>
              </a:gs>
              <a:gs pos="57000">
                <a:srgbClr val="CA6138">
                  <a:lumMod val="97000"/>
                </a:srgbClr>
              </a:gs>
              <a:gs pos="80000">
                <a:srgbClr val="D8572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横向校标-02"/>
          <p:cNvPicPr>
            <a:picLocks noChangeAspect="1"/>
          </p:cNvPicPr>
          <p:nvPr/>
        </p:nvPicPr>
        <p:blipFill>
          <a:blip r:embed="rId9">
            <a:biLevel thresh="50000"/>
            <a:lum bright="100000"/>
          </a:blip>
          <a:stretch>
            <a:fillRect/>
          </a:stretch>
        </p:blipFill>
        <p:spPr>
          <a:xfrm>
            <a:off x="6529705" y="0"/>
            <a:ext cx="2279650" cy="1624965"/>
          </a:xfrm>
          <a:prstGeom prst="rect">
            <a:avLst/>
          </a:prstGeom>
        </p:spPr>
      </p:pic>
      <p:sp>
        <p:nvSpPr>
          <p:cNvPr id="5" name="任意多边形: 形状 13"/>
          <p:cNvSpPr/>
          <p:nvPr>
            <p:custDataLst>
              <p:tags r:id="rId5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 descr="党徽红色1024X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12" name="图片 11" descr="横向校标_画板 1"/>
          <p:cNvPicPr>
            <a:picLocks noChangeAspect="1"/>
          </p:cNvPicPr>
          <p:nvPr/>
        </p:nvPicPr>
        <p:blipFill>
          <a:blip r:embed="rId11">
            <a:lum bright="4000"/>
          </a:blip>
          <a:srcRect l="21094" t="57153" r="22583" b="25012"/>
          <a:stretch>
            <a:fillRect/>
          </a:stretch>
        </p:blipFill>
        <p:spPr>
          <a:xfrm>
            <a:off x="443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>
            <p:custDataLst>
              <p:tags r:id="rId2"/>
            </p:custDataLst>
          </p:nvPr>
        </p:nvSpPr>
        <p:spPr>
          <a:xfrm>
            <a:off x="10385858" y="2195359"/>
            <a:ext cx="668337" cy="98261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文本框 25"/>
          <p:cNvSpPr txBox="1"/>
          <p:nvPr>
            <p:custDataLst>
              <p:tags r:id="rId3"/>
            </p:custDataLst>
          </p:nvPr>
        </p:nvSpPr>
        <p:spPr>
          <a:xfrm>
            <a:off x="7949527" y="1324638"/>
            <a:ext cx="3203035" cy="8092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48" name="文本框 17"/>
          <p:cNvSpPr txBox="1"/>
          <p:nvPr>
            <p:custDataLst>
              <p:tags r:id="rId4"/>
            </p:custDataLst>
          </p:nvPr>
        </p:nvSpPr>
        <p:spPr>
          <a:xfrm>
            <a:off x="4931292" y="3300264"/>
            <a:ext cx="5787488" cy="90878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</a:rPr>
              <a:t>单击此处添加正文</a:t>
            </a:r>
          </a:p>
        </p:txBody>
      </p:sp>
      <p:sp>
        <p:nvSpPr>
          <p:cNvPr id="49" name="矩形 48"/>
          <p:cNvSpPr/>
          <p:nvPr>
            <p:custDataLst>
              <p:tags r:id="rId5"/>
            </p:custDataLst>
          </p:nvPr>
        </p:nvSpPr>
        <p:spPr>
          <a:xfrm>
            <a:off x="7786185" y="2757085"/>
            <a:ext cx="2819845" cy="3505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15900" dist="38100" dir="906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50" name="矩形 49"/>
          <p:cNvSpPr/>
          <p:nvPr>
            <p:custDataLst>
              <p:tags r:id="rId6"/>
            </p:custDataLst>
          </p:nvPr>
        </p:nvSpPr>
        <p:spPr>
          <a:xfrm>
            <a:off x="7786185" y="4417171"/>
            <a:ext cx="2819845" cy="3505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15900" dist="38100" dir="906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51" name="文本框 17"/>
          <p:cNvSpPr txBox="1"/>
          <p:nvPr>
            <p:custDataLst>
              <p:tags r:id="rId7"/>
            </p:custDataLst>
          </p:nvPr>
        </p:nvSpPr>
        <p:spPr>
          <a:xfrm>
            <a:off x="4937666" y="4901569"/>
            <a:ext cx="5787488" cy="90878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</a:rPr>
              <a:t>单击此处添加正文</a:t>
            </a:r>
          </a:p>
        </p:txBody>
      </p:sp>
      <p:sp>
        <p:nvSpPr>
          <p:cNvPr id="52" name="Shape 3771"/>
          <p:cNvSpPr/>
          <p:nvPr>
            <p:custDataLst>
              <p:tags r:id="rId8"/>
            </p:custDataLst>
          </p:nvPr>
        </p:nvSpPr>
        <p:spPr>
          <a:xfrm>
            <a:off x="10789676" y="2791584"/>
            <a:ext cx="281576" cy="28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9"/>
                </a:lnTo>
                <a:cubicBezTo>
                  <a:pt x="15472" y="12512"/>
                  <a:pt x="15709" y="11685"/>
                  <a:pt x="15709" y="10800"/>
                </a:cubicBezTo>
                <a:cubicBezTo>
                  <a:pt x="15709" y="9192"/>
                  <a:pt x="14932" y="7768"/>
                  <a:pt x="13736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7" y="20554"/>
                </a:moveTo>
                <a:cubicBezTo>
                  <a:pt x="4799" y="20010"/>
                  <a:pt x="982" y="15853"/>
                  <a:pt x="982" y="10800"/>
                </a:cubicBezTo>
                <a:cubicBezTo>
                  <a:pt x="982" y="9010"/>
                  <a:pt x="1468" y="7338"/>
                  <a:pt x="2305" y="5893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7" y="20554"/>
                  <a:pt x="9707" y="20554"/>
                </a:cubicBezTo>
                <a:close/>
                <a:moveTo>
                  <a:pt x="7315" y="12606"/>
                </a:moveTo>
                <a:cubicBezTo>
                  <a:pt x="7034" y="12066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59" y="12694"/>
                </a:cubicBezTo>
                <a:lnTo>
                  <a:pt x="7364" y="12692"/>
                </a:lnTo>
                <a:cubicBezTo>
                  <a:pt x="7364" y="12692"/>
                  <a:pt x="7315" y="12606"/>
                  <a:pt x="7315" y="12606"/>
                </a:cubicBezTo>
                <a:close/>
                <a:moveTo>
                  <a:pt x="10800" y="982"/>
                </a:moveTo>
                <a:cubicBezTo>
                  <a:pt x="14432" y="982"/>
                  <a:pt x="17596" y="2960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7"/>
                  <a:pt x="5930" y="10207"/>
                </a:cubicBezTo>
                <a:lnTo>
                  <a:pt x="2909" y="4975"/>
                </a:lnTo>
                <a:cubicBezTo>
                  <a:pt x="4698" y="2557"/>
                  <a:pt x="7562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53" name="Shape 3788"/>
          <p:cNvSpPr/>
          <p:nvPr>
            <p:custDataLst>
              <p:tags r:id="rId9"/>
            </p:custDataLst>
          </p:nvPr>
        </p:nvSpPr>
        <p:spPr>
          <a:xfrm>
            <a:off x="10789676" y="4464416"/>
            <a:ext cx="281576" cy="28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69" y="17122"/>
                  <a:pt x="16604" y="16682"/>
                  <a:pt x="15855" y="16325"/>
                </a:cubicBezTo>
                <a:cubicBezTo>
                  <a:pt x="15868" y="16284"/>
                  <a:pt x="15882" y="16244"/>
                  <a:pt x="15895" y="16203"/>
                </a:cubicBezTo>
                <a:cubicBezTo>
                  <a:pt x="16131" y="15457"/>
                  <a:pt x="16320" y="14656"/>
                  <a:pt x="16454" y="13812"/>
                </a:cubicBezTo>
                <a:cubicBezTo>
                  <a:pt x="16470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9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8"/>
                  <a:pt x="14127" y="19710"/>
                  <a:pt x="14321" y="19444"/>
                </a:cubicBezTo>
                <a:cubicBezTo>
                  <a:pt x="14339" y="19419"/>
                  <a:pt x="14357" y="19395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6" y="17239"/>
                </a:cubicBezTo>
                <a:cubicBezTo>
                  <a:pt x="16123" y="17536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4" y="12996"/>
                  <a:pt x="15392" y="14581"/>
                  <a:pt x="14970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1"/>
                </a:moveTo>
                <a:cubicBezTo>
                  <a:pt x="12608" y="6309"/>
                  <a:pt x="13855" y="6066"/>
                  <a:pt x="14970" y="5652"/>
                </a:cubicBezTo>
                <a:cubicBezTo>
                  <a:pt x="15392" y="7019"/>
                  <a:pt x="15654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1"/>
                  <a:pt x="11291" y="6361"/>
                </a:cubicBezTo>
                <a:close/>
                <a:moveTo>
                  <a:pt x="11291" y="1032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2"/>
                  <a:pt x="11291" y="1032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6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1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5"/>
                  <a:pt x="16499" y="8112"/>
                </a:cubicBezTo>
                <a:cubicBezTo>
                  <a:pt x="16484" y="8005"/>
                  <a:pt x="16470" y="7896"/>
                  <a:pt x="16454" y="7789"/>
                </a:cubicBezTo>
                <a:cubicBezTo>
                  <a:pt x="16320" y="6944"/>
                  <a:pt x="16131" y="6144"/>
                  <a:pt x="15895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69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2"/>
                </a:cubicBezTo>
                <a:cubicBezTo>
                  <a:pt x="10309" y="1032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2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4" y="6066"/>
                  <a:pt x="8991" y="6309"/>
                  <a:pt x="10309" y="6361"/>
                </a:cubicBezTo>
                <a:cubicBezTo>
                  <a:pt x="10309" y="6361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4" y="15534"/>
                  <a:pt x="6629" y="15948"/>
                </a:cubicBezTo>
                <a:cubicBezTo>
                  <a:pt x="6207" y="14581"/>
                  <a:pt x="5945" y="12996"/>
                  <a:pt x="5902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6"/>
                  <a:pt x="6083" y="17239"/>
                </a:cubicBezTo>
                <a:cubicBezTo>
                  <a:pt x="6100" y="17282"/>
                  <a:pt x="6114" y="17329"/>
                  <a:pt x="6132" y="17372"/>
                </a:cubicBezTo>
                <a:cubicBezTo>
                  <a:pt x="6148" y="17410"/>
                  <a:pt x="6163" y="17450"/>
                  <a:pt x="6180" y="17488"/>
                </a:cubicBezTo>
                <a:cubicBezTo>
                  <a:pt x="6483" y="18192"/>
                  <a:pt x="6834" y="18822"/>
                  <a:pt x="7224" y="19369"/>
                </a:cubicBezTo>
                <a:cubicBezTo>
                  <a:pt x="7242" y="19395"/>
                  <a:pt x="7260" y="19419"/>
                  <a:pt x="7278" y="19444"/>
                </a:cubicBezTo>
                <a:cubicBezTo>
                  <a:pt x="7472" y="19710"/>
                  <a:pt x="7674" y="19958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9"/>
                  <a:pt x="4958" y="12135"/>
                </a:cubicBezTo>
                <a:cubicBezTo>
                  <a:pt x="4967" y="12260"/>
                  <a:pt x="4978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5" y="13596"/>
                  <a:pt x="5129" y="13704"/>
                  <a:pt x="5145" y="13812"/>
                </a:cubicBezTo>
                <a:cubicBezTo>
                  <a:pt x="5279" y="14656"/>
                  <a:pt x="5468" y="15457"/>
                  <a:pt x="5704" y="16203"/>
                </a:cubicBezTo>
                <a:cubicBezTo>
                  <a:pt x="5717" y="16244"/>
                  <a:pt x="5731" y="16284"/>
                  <a:pt x="5744" y="16325"/>
                </a:cubicBezTo>
                <a:cubicBezTo>
                  <a:pt x="4995" y="16682"/>
                  <a:pt x="4329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29" y="4478"/>
                  <a:pt x="4995" y="4918"/>
                  <a:pt x="5744" y="5276"/>
                </a:cubicBezTo>
                <a:cubicBezTo>
                  <a:pt x="5731" y="5317"/>
                  <a:pt x="5717" y="5357"/>
                  <a:pt x="5704" y="5397"/>
                </a:cubicBezTo>
                <a:cubicBezTo>
                  <a:pt x="5468" y="6144"/>
                  <a:pt x="5279" y="6944"/>
                  <a:pt x="5145" y="7789"/>
                </a:cubicBezTo>
                <a:cubicBezTo>
                  <a:pt x="5129" y="7896"/>
                  <a:pt x="5115" y="8005"/>
                  <a:pt x="5100" y="8112"/>
                </a:cubicBezTo>
                <a:cubicBezTo>
                  <a:pt x="5055" y="8435"/>
                  <a:pt x="5018" y="8761"/>
                  <a:pt x="4989" y="9093"/>
                </a:cubicBezTo>
                <a:cubicBezTo>
                  <a:pt x="4978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1"/>
                  <a:pt x="7278" y="2156"/>
                </a:cubicBezTo>
                <a:cubicBezTo>
                  <a:pt x="7260" y="2181"/>
                  <a:pt x="7242" y="2206"/>
                  <a:pt x="7224" y="2231"/>
                </a:cubicBezTo>
                <a:cubicBezTo>
                  <a:pt x="6834" y="2778"/>
                  <a:pt x="6483" y="3408"/>
                  <a:pt x="6180" y="4112"/>
                </a:cubicBezTo>
                <a:cubicBezTo>
                  <a:pt x="6163" y="4151"/>
                  <a:pt x="6148" y="4190"/>
                  <a:pt x="6132" y="4229"/>
                </a:cubicBezTo>
                <a:cubicBezTo>
                  <a:pt x="6114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文本框 5"/>
          <p:cNvSpPr/>
          <p:nvPr>
            <p:custDataLst>
              <p:tags r:id="rId10"/>
            </p:custDataLst>
          </p:nvPr>
        </p:nvSpPr>
        <p:spPr>
          <a:xfrm>
            <a:off x="7786185" y="2759719"/>
            <a:ext cx="2825298" cy="34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 fontScale="92500"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1400" b="1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+mn-ea"/>
              </a:rPr>
              <a:t>单击此处添加正文</a:t>
            </a:r>
          </a:p>
        </p:txBody>
      </p:sp>
      <p:sp>
        <p:nvSpPr>
          <p:cNvPr id="57" name="文本框 5"/>
          <p:cNvSpPr txBox="1"/>
          <p:nvPr>
            <p:custDataLst>
              <p:tags r:id="rId11"/>
            </p:custDataLst>
          </p:nvPr>
        </p:nvSpPr>
        <p:spPr>
          <a:xfrm>
            <a:off x="7786185" y="4421674"/>
            <a:ext cx="2819845" cy="34445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单击此处添加正文</a:t>
            </a:r>
          </a:p>
        </p:txBody>
      </p:sp>
      <p:sp>
        <p:nvSpPr>
          <p:cNvPr id="32" name="椭圆 31"/>
          <p:cNvSpPr/>
          <p:nvPr>
            <p:custDataLst>
              <p:tags r:id="rId12"/>
            </p:custDataLst>
          </p:nvPr>
        </p:nvSpPr>
        <p:spPr>
          <a:xfrm>
            <a:off x="11152620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椭圆 32"/>
          <p:cNvSpPr/>
          <p:nvPr>
            <p:custDataLst>
              <p:tags r:id="rId13"/>
            </p:custDataLst>
          </p:nvPr>
        </p:nvSpPr>
        <p:spPr>
          <a:xfrm>
            <a:off x="11422437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椭圆 38"/>
          <p:cNvSpPr/>
          <p:nvPr>
            <p:custDataLst>
              <p:tags r:id="rId14"/>
            </p:custDataLst>
          </p:nvPr>
        </p:nvSpPr>
        <p:spPr>
          <a:xfrm>
            <a:off x="11692255" y="257174"/>
            <a:ext cx="180975" cy="180975"/>
          </a:xfrm>
          <a:prstGeom prst="ellipse">
            <a:avLst/>
          </a:prstGeom>
          <a:gradFill>
            <a:gsLst>
              <a:gs pos="28000">
                <a:srgbClr val="EEA6A1">
                  <a:lumMod val="40000"/>
                  <a:lumOff val="60000"/>
                </a:srgbClr>
              </a:gs>
              <a:gs pos="50000">
                <a:srgbClr val="F6D2D0">
                  <a:lumMod val="20000"/>
                  <a:lumOff val="80000"/>
                </a:srgbClr>
              </a:gs>
              <a:gs pos="88000">
                <a:srgbClr val="EFBCAA">
                  <a:lumMod val="40000"/>
                  <a:lumOff val="60000"/>
                </a:srgbClr>
              </a:gs>
              <a:gs pos="100000">
                <a:srgbClr val="EEA6A1">
                  <a:lumMod val="40000"/>
                  <a:lumOff val="60000"/>
                </a:srgbClr>
              </a:gs>
            </a:gsLst>
            <a:lin ang="162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5" name="图片 44" descr="C:\Users\wai\Desktop\设计\浙大照片素材\_MG_6944.jpg_MG_694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1"/>
          <a:srcRect t="2703" r="3606" b="65085"/>
          <a:stretch>
            <a:fillRect/>
          </a:stretch>
        </p:blipFill>
        <p:spPr>
          <a:xfrm>
            <a:off x="0" y="1769745"/>
            <a:ext cx="5803265" cy="1293495"/>
          </a:xfrm>
          <a:custGeom>
            <a:avLst/>
            <a:gdLst>
              <a:gd name="connsiteX0" fmla="*/ 0 w 4843144"/>
              <a:gd name="connsiteY0" fmla="*/ 0 h 1009578"/>
              <a:gd name="connsiteX1" fmla="*/ 4398644 w 4843144"/>
              <a:gd name="connsiteY1" fmla="*/ 0 h 1009578"/>
              <a:gd name="connsiteX2" fmla="*/ 4398644 w 4843144"/>
              <a:gd name="connsiteY2" fmla="*/ 968 h 1009578"/>
              <a:gd name="connsiteX3" fmla="*/ 4434377 w 4843144"/>
              <a:gd name="connsiteY3" fmla="*/ 4569 h 1009578"/>
              <a:gd name="connsiteX4" fmla="*/ 4843144 w 4843144"/>
              <a:gd name="connsiteY4" fmla="*/ 505866 h 1009578"/>
              <a:gd name="connsiteX5" fmla="*/ 4434377 w 4843144"/>
              <a:gd name="connsiteY5" fmla="*/ 1007164 h 1009578"/>
              <a:gd name="connsiteX6" fmla="*/ 4410418 w 4843144"/>
              <a:gd name="connsiteY6" fmla="*/ 1009578 h 1009578"/>
              <a:gd name="connsiteX7" fmla="*/ 0 w 4843144"/>
              <a:gd name="connsiteY7" fmla="*/ 1009578 h 100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3144" h="1009578">
                <a:moveTo>
                  <a:pt x="0" y="0"/>
                </a:moveTo>
                <a:lnTo>
                  <a:pt x="4398644" y="0"/>
                </a:lnTo>
                <a:lnTo>
                  <a:pt x="4398644" y="968"/>
                </a:lnTo>
                <a:lnTo>
                  <a:pt x="4434377" y="4569"/>
                </a:lnTo>
                <a:cubicBezTo>
                  <a:pt x="4667660" y="52282"/>
                  <a:pt x="4843144" y="258591"/>
                  <a:pt x="4843144" y="505866"/>
                </a:cubicBezTo>
                <a:cubicBezTo>
                  <a:pt x="4843144" y="753143"/>
                  <a:pt x="4667660" y="959451"/>
                  <a:pt x="4434377" y="1007164"/>
                </a:cubicBezTo>
                <a:lnTo>
                  <a:pt x="4410418" y="1009578"/>
                </a:lnTo>
                <a:lnTo>
                  <a:pt x="0" y="1009578"/>
                </a:lnTo>
                <a:close/>
              </a:path>
            </a:pathLst>
          </a:custGeom>
        </p:spPr>
      </p:pic>
      <p:pic>
        <p:nvPicPr>
          <p:cNvPr id="58" name="图片 57" descr="C:\Users\wai\Desktop\设计\浙大照片素材\_MG_6944.jpg_MG_694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1"/>
          <a:srcRect t="34534" r="15642" b="34686"/>
          <a:stretch>
            <a:fillRect/>
          </a:stretch>
        </p:blipFill>
        <p:spPr>
          <a:xfrm>
            <a:off x="0" y="3375660"/>
            <a:ext cx="5095240" cy="1239520"/>
          </a:xfrm>
          <a:custGeom>
            <a:avLst/>
            <a:gdLst>
              <a:gd name="connsiteX0" fmla="*/ 0 w 4533308"/>
              <a:gd name="connsiteY0" fmla="*/ 0 h 1003308"/>
              <a:gd name="connsiteX1" fmla="*/ 4088808 w 4533308"/>
              <a:gd name="connsiteY1" fmla="*/ 0 h 1003308"/>
              <a:gd name="connsiteX2" fmla="*/ 4088808 w 4533308"/>
              <a:gd name="connsiteY2" fmla="*/ 4129 h 1003308"/>
              <a:gd name="connsiteX3" fmla="*/ 4124541 w 4533308"/>
              <a:gd name="connsiteY3" fmla="*/ 7684 h 1003308"/>
              <a:gd name="connsiteX4" fmla="*/ 4533308 w 4533308"/>
              <a:gd name="connsiteY4" fmla="*/ 502601 h 1003308"/>
              <a:gd name="connsiteX5" fmla="*/ 4124541 w 4533308"/>
              <a:gd name="connsiteY5" fmla="*/ 997518 h 1003308"/>
              <a:gd name="connsiteX6" fmla="*/ 4088808 w 4533308"/>
              <a:gd name="connsiteY6" fmla="*/ 1001073 h 1003308"/>
              <a:gd name="connsiteX7" fmla="*/ 4088808 w 4533308"/>
              <a:gd name="connsiteY7" fmla="*/ 1003308 h 1003308"/>
              <a:gd name="connsiteX8" fmla="*/ 0 w 4533308"/>
              <a:gd name="connsiteY8" fmla="*/ 1003308 h 100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33308" h="1003308">
                <a:moveTo>
                  <a:pt x="0" y="0"/>
                </a:moveTo>
                <a:lnTo>
                  <a:pt x="4088808" y="0"/>
                </a:lnTo>
                <a:lnTo>
                  <a:pt x="4088808" y="4129"/>
                </a:lnTo>
                <a:lnTo>
                  <a:pt x="4124541" y="7684"/>
                </a:lnTo>
                <a:cubicBezTo>
                  <a:pt x="4357824" y="54789"/>
                  <a:pt x="4533308" y="258473"/>
                  <a:pt x="4533308" y="502601"/>
                </a:cubicBezTo>
                <a:cubicBezTo>
                  <a:pt x="4533308" y="746730"/>
                  <a:pt x="4357824" y="950413"/>
                  <a:pt x="4124541" y="997518"/>
                </a:cubicBezTo>
                <a:lnTo>
                  <a:pt x="4088808" y="1001073"/>
                </a:lnTo>
                <a:lnTo>
                  <a:pt x="4088808" y="1003308"/>
                </a:lnTo>
                <a:lnTo>
                  <a:pt x="0" y="1003308"/>
                </a:lnTo>
                <a:close/>
              </a:path>
            </a:pathLst>
          </a:custGeom>
        </p:spPr>
      </p:pic>
      <p:pic>
        <p:nvPicPr>
          <p:cNvPr id="60" name="图片 59" descr="C:\Users\wai\Desktop\设计\浙大照片素材\_MG_6944.jpg_MG_694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1"/>
          <a:srcRect t="68797" r="28446" b="5506"/>
          <a:stretch>
            <a:fillRect/>
          </a:stretch>
        </p:blipFill>
        <p:spPr>
          <a:xfrm>
            <a:off x="0" y="4926965"/>
            <a:ext cx="4297680" cy="1029335"/>
          </a:xfrm>
          <a:custGeom>
            <a:avLst/>
            <a:gdLst>
              <a:gd name="connsiteX0" fmla="*/ 0 w 5396170"/>
              <a:gd name="connsiteY0" fmla="*/ 0 h 1003308"/>
              <a:gd name="connsiteX1" fmla="*/ 4951670 w 5396170"/>
              <a:gd name="connsiteY1" fmla="*/ 0 h 1003308"/>
              <a:gd name="connsiteX2" fmla="*/ 4951670 w 5396170"/>
              <a:gd name="connsiteY2" fmla="*/ 2415 h 1003308"/>
              <a:gd name="connsiteX3" fmla="*/ 4987403 w 5396170"/>
              <a:gd name="connsiteY3" fmla="*/ 5989 h 1003308"/>
              <a:gd name="connsiteX4" fmla="*/ 5396170 w 5396170"/>
              <a:gd name="connsiteY4" fmla="*/ 503641 h 1003308"/>
              <a:gd name="connsiteX5" fmla="*/ 4987403 w 5396170"/>
              <a:gd name="connsiteY5" fmla="*/ 1001293 h 1003308"/>
              <a:gd name="connsiteX6" fmla="*/ 4967255 w 5396170"/>
              <a:gd name="connsiteY6" fmla="*/ 1003308 h 1003308"/>
              <a:gd name="connsiteX7" fmla="*/ 0 w 5396170"/>
              <a:gd name="connsiteY7" fmla="*/ 1003308 h 100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6170" h="1003308">
                <a:moveTo>
                  <a:pt x="0" y="0"/>
                </a:moveTo>
                <a:lnTo>
                  <a:pt x="4951670" y="0"/>
                </a:lnTo>
                <a:lnTo>
                  <a:pt x="4951670" y="2415"/>
                </a:lnTo>
                <a:lnTo>
                  <a:pt x="4987403" y="5989"/>
                </a:lnTo>
                <a:cubicBezTo>
                  <a:pt x="5220686" y="53355"/>
                  <a:pt x="5396170" y="258164"/>
                  <a:pt x="5396170" y="503641"/>
                </a:cubicBezTo>
                <a:cubicBezTo>
                  <a:pt x="5396170" y="749119"/>
                  <a:pt x="5220686" y="953927"/>
                  <a:pt x="4987403" y="1001293"/>
                </a:cubicBezTo>
                <a:lnTo>
                  <a:pt x="4967255" y="1003308"/>
                </a:lnTo>
                <a:lnTo>
                  <a:pt x="0" y="1003308"/>
                </a:lnTo>
                <a:close/>
              </a:path>
            </a:pathLst>
          </a:custGeom>
        </p:spPr>
      </p:pic>
      <p:sp>
        <p:nvSpPr>
          <p:cNvPr id="3" name="任意多边形: 形状 13"/>
          <p:cNvSpPr/>
          <p:nvPr>
            <p:custDataLst>
              <p:tags r:id="rId18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党徽红色1024X10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5" name="图片 4" descr="横向校标_画板 1"/>
          <p:cNvPicPr>
            <a:picLocks noChangeAspect="1"/>
          </p:cNvPicPr>
          <p:nvPr/>
        </p:nvPicPr>
        <p:blipFill>
          <a:blip r:embed="rId23"/>
          <a:srcRect l="21094" t="57153" r="22583" b="25012"/>
          <a:stretch>
            <a:fillRect/>
          </a:stretch>
        </p:blipFill>
        <p:spPr>
          <a:xfrm>
            <a:off x="9968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: 形状 40"/>
          <p:cNvSpPr/>
          <p:nvPr>
            <p:custDataLst>
              <p:tags r:id="rId2"/>
            </p:custDataLst>
          </p:nvPr>
        </p:nvSpPr>
        <p:spPr>
          <a:xfrm>
            <a:off x="7097486" y="1"/>
            <a:ext cx="5094514" cy="6857999"/>
          </a:xfrm>
          <a:custGeom>
            <a:avLst/>
            <a:gdLst>
              <a:gd name="connsiteX0" fmla="*/ 1304610 w 5094514"/>
              <a:gd name="connsiteY0" fmla="*/ 0 h 6857999"/>
              <a:gd name="connsiteX1" fmla="*/ 5094514 w 5094514"/>
              <a:gd name="connsiteY1" fmla="*/ 0 h 6857999"/>
              <a:gd name="connsiteX2" fmla="*/ 5094514 w 5094514"/>
              <a:gd name="connsiteY2" fmla="*/ 6857999 h 6857999"/>
              <a:gd name="connsiteX3" fmla="*/ 1331549 w 5094514"/>
              <a:gd name="connsiteY3" fmla="*/ 6857999 h 6857999"/>
              <a:gd name="connsiteX4" fmla="*/ 1254426 w 5094514"/>
              <a:gd name="connsiteY4" fmla="*/ 6773271 h 6857999"/>
              <a:gd name="connsiteX5" fmla="*/ 0 w 5094514"/>
              <a:gd name="connsiteY5" fmla="*/ 3414486 h 6857999"/>
              <a:gd name="connsiteX6" fmla="*/ 1169968 w 5094514"/>
              <a:gd name="connsiteY6" fmla="*/ 15543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4514" h="6857999">
                <a:moveTo>
                  <a:pt x="1304610" y="0"/>
                </a:moveTo>
                <a:lnTo>
                  <a:pt x="5094514" y="0"/>
                </a:lnTo>
                <a:lnTo>
                  <a:pt x="5094514" y="6857999"/>
                </a:lnTo>
                <a:lnTo>
                  <a:pt x="1331549" y="6857999"/>
                </a:lnTo>
                <a:lnTo>
                  <a:pt x="1254426" y="6773271"/>
                </a:lnTo>
                <a:cubicBezTo>
                  <a:pt x="473018" y="5873909"/>
                  <a:pt x="0" y="4699437"/>
                  <a:pt x="0" y="3414486"/>
                </a:cubicBezTo>
                <a:cubicBezTo>
                  <a:pt x="0" y="2176512"/>
                  <a:pt x="439064" y="1041087"/>
                  <a:pt x="1169968" y="155437"/>
                </a:cubicBezTo>
                <a:close/>
              </a:path>
            </a:pathLst>
          </a:cu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" name="文本框 25"/>
          <p:cNvSpPr txBox="1"/>
          <p:nvPr>
            <p:custDataLst>
              <p:tags r:id="rId3"/>
            </p:custDataLst>
          </p:nvPr>
        </p:nvSpPr>
        <p:spPr>
          <a:xfrm>
            <a:off x="1180247" y="2843138"/>
            <a:ext cx="2426494" cy="8092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7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4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单击添加标题</a:t>
            </a:r>
          </a:p>
        </p:txBody>
      </p:sp>
      <p:sp>
        <p:nvSpPr>
          <p:cNvPr id="5" name="文本框 17"/>
          <p:cNvSpPr txBox="1"/>
          <p:nvPr>
            <p:custDataLst>
              <p:tags r:id="rId4"/>
            </p:custDataLst>
          </p:nvPr>
        </p:nvSpPr>
        <p:spPr>
          <a:xfrm>
            <a:off x="3998388" y="2944029"/>
            <a:ext cx="2821512" cy="17458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</a:rPr>
              <a:t>单击此处添加正文</a:t>
            </a: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sym typeface="+mn-ea"/>
              </a:rPr>
              <a:t>单击此处添加正文</a:t>
            </a: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  <a:p>
            <a:pPr algn="l">
              <a:lnSpc>
                <a:spcPct val="130000"/>
              </a:lnSpc>
            </a:pPr>
            <a:endParaRPr lang="zh-CN" altLang="en-US" sz="1400">
              <a:solidFill>
                <a:schemeClr val="dk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2810813" y="3603268"/>
            <a:ext cx="668337" cy="98261"/>
          </a:xfrm>
          <a:prstGeom prst="rect">
            <a:avLst/>
          </a:prstGeom>
          <a:gradFill flip="none" rotWithShape="1">
            <a:gsLst>
              <a:gs pos="24000">
                <a:srgbClr val="C32E24"/>
              </a:gs>
              <a:gs pos="57000">
                <a:srgbClr val="CE6B45"/>
              </a:gs>
              <a:gs pos="80000">
                <a:srgbClr val="D857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4" name="图片 13" descr="C:\Users\wai\Desktop\设计\浙大照片素材\_MG_2319.jpg_MG_23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rcRect t="8178" r="57570"/>
          <a:stretch>
            <a:fillRect/>
          </a:stretch>
        </p:blipFill>
        <p:spPr>
          <a:xfrm>
            <a:off x="7369810" y="0"/>
            <a:ext cx="4866005" cy="7019290"/>
          </a:xfrm>
          <a:custGeom>
            <a:avLst/>
            <a:gdLst>
              <a:gd name="connsiteX0" fmla="*/ 1338949 w 4724399"/>
              <a:gd name="connsiteY0" fmla="*/ 0 h 6858000"/>
              <a:gd name="connsiteX1" fmla="*/ 4724399 w 4724399"/>
              <a:gd name="connsiteY1" fmla="*/ 0 h 6858000"/>
              <a:gd name="connsiteX2" fmla="*/ 4724399 w 4724399"/>
              <a:gd name="connsiteY2" fmla="*/ 6858000 h 6858000"/>
              <a:gd name="connsiteX3" fmla="*/ 1448362 w 4724399"/>
              <a:gd name="connsiteY3" fmla="*/ 6858000 h 6858000"/>
              <a:gd name="connsiteX4" fmla="*/ 1286901 w 4724399"/>
              <a:gd name="connsiteY4" fmla="*/ 6689327 h 6858000"/>
              <a:gd name="connsiteX5" fmla="*/ 0 w 4724399"/>
              <a:gd name="connsiteY5" fmla="*/ 3371850 h 6858000"/>
              <a:gd name="connsiteX6" fmla="*/ 1286901 w 4724399"/>
              <a:gd name="connsiteY6" fmla="*/ 543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4399" h="6858000">
                <a:moveTo>
                  <a:pt x="1338949" y="0"/>
                </a:moveTo>
                <a:lnTo>
                  <a:pt x="4724399" y="0"/>
                </a:lnTo>
                <a:lnTo>
                  <a:pt x="4724399" y="6858000"/>
                </a:lnTo>
                <a:lnTo>
                  <a:pt x="1448362" y="6858000"/>
                </a:lnTo>
                <a:lnTo>
                  <a:pt x="1286901" y="6689327"/>
                </a:lnTo>
                <a:cubicBezTo>
                  <a:pt x="487328" y="5813120"/>
                  <a:pt x="0" y="4649168"/>
                  <a:pt x="0" y="3371850"/>
                </a:cubicBezTo>
                <a:cubicBezTo>
                  <a:pt x="0" y="2094532"/>
                  <a:pt x="487328" y="930580"/>
                  <a:pt x="1286901" y="54374"/>
                </a:cubicBezTo>
                <a:close/>
              </a:path>
            </a:pathLst>
          </a:custGeom>
        </p:spPr>
      </p:pic>
      <p:sp>
        <p:nvSpPr>
          <p:cNvPr id="2" name="任意多边形: 形状 13"/>
          <p:cNvSpPr/>
          <p:nvPr>
            <p:custDataLst>
              <p:tags r:id="rId7"/>
            </p:custDataLst>
          </p:nvPr>
        </p:nvSpPr>
        <p:spPr>
          <a:xfrm>
            <a:off x="-19050" y="-232410"/>
            <a:ext cx="1341120" cy="1627505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7" name="图片 6" descr="党徽红色1024X10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895" y="208915"/>
            <a:ext cx="758825" cy="758825"/>
          </a:xfrm>
          <a:prstGeom prst="rect">
            <a:avLst/>
          </a:prstGeom>
        </p:spPr>
      </p:pic>
      <p:pic>
        <p:nvPicPr>
          <p:cNvPr id="11" name="图片 10" descr="横向校标_画板 1"/>
          <p:cNvPicPr>
            <a:picLocks noChangeAspect="1"/>
          </p:cNvPicPr>
          <p:nvPr/>
        </p:nvPicPr>
        <p:blipFill>
          <a:blip r:embed="rId12">
            <a:lum bright="4000"/>
          </a:blip>
          <a:srcRect l="21094" t="57153" r="22583" b="25012"/>
          <a:stretch>
            <a:fillRect/>
          </a:stretch>
        </p:blipFill>
        <p:spPr>
          <a:xfrm>
            <a:off x="443230" y="6000115"/>
            <a:ext cx="1804035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22"/>
  <p:tag name="KSO_WM_SLIDE_INDEX" val="22"/>
  <p:tag name="KSO_WM_SLIDE_ITEM_CNT" val="2"/>
  <p:tag name="KSO_WM_SLIDE_LAYOUT" val="f_a_b_d"/>
  <p:tag name="KSO_WM_SLIDE_LAYOUT_CNT" val="1_1_1_1"/>
  <p:tag name="KSO_WM_SLIDE_TYPE" val="text"/>
  <p:tag name="KSO_WM_SLIDE_SUBTYPE" val="picTxt"/>
  <p:tag name="KSO_WM_BEAUTIFY_FLAG" val="#wm#"/>
  <p:tag name="KSO_WM_SLIDE_POSITION" val="192*155"/>
  <p:tag name="KSO_WM_SLIDE_SIZE" val="575*288"/>
  <p:tag name="KSO_WM_SPECIAL_SOURCE" val="bdnul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2"/>
  <p:tag name="KSO_WM_SLIDE_INDEX" val="2"/>
  <p:tag name="KSO_WM_SLIDE_ITEM_CNT" val="4"/>
  <p:tag name="KSO_WM_SLIDE_LAYOUT" val="a_l"/>
  <p:tag name="KSO_WM_SLIDE_LAYOUT_CNT" val="1_1"/>
  <p:tag name="KSO_WM_SLIDE_TYPE" val="contents"/>
  <p:tag name="KSO_WM_SLIDE_SUBTYPE" val="diag"/>
  <p:tag name="KSO_WM_BEAUTIFY_FLAG" val="#wm#"/>
  <p:tag name="KSO_WM_DIAGRAM_GROUP_CODE" val="l1-1"/>
  <p:tag name="KSO_WM_SPECIAL_SOURCE" val="bdnul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10"/>
  <p:tag name="KSO_WM_SLIDE_INDEX" val="10"/>
  <p:tag name="KSO_WM_SLIDE_ITEM_CNT" val="2"/>
  <p:tag name="KSO_WM_SLIDE_LAYOUT" val="f_a_d"/>
  <p:tag name="KSO_WM_SLIDE_LAYOUT_CNT" val="1_1_1"/>
  <p:tag name="KSO_WM_SLIDE_TYPE" val="text"/>
  <p:tag name="KSO_WM_SLIDE_SUBTYPE" val="picTxt"/>
  <p:tag name="KSO_WM_BEAUTIFY_FLAG" val="#wm#"/>
  <p:tag name="KSO_WM_SLIDE_POSITION" val="314*0"/>
  <p:tag name="KSO_WM_SLIDE_SIZE" val="644*540"/>
  <p:tag name="KSO_WM_SPECIAL_SOURCE" val="bdnul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0*i*0"/>
  <p:tag name="KSO_WM_TEMPLATE_CATEGORY" val="custom"/>
  <p:tag name="KSO_WM_TEMPLATE_INDEX" val="20189098"/>
  <p:tag name="KSO_WM_UNIT_INDEX" val="0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9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10*a*1"/>
  <p:tag name="KSO_WM_UNIT_LAYERLEVEL" val="1"/>
  <p:tag name="KSO_WM_UNIT_VALUE" val="4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1"/>
  <p:tag name="KSO_WM_UNIT_ID" val="custom20189098_10*f*1"/>
  <p:tag name="KSO_WM_UNIT_LAYERLEVEL" val="1"/>
  <p:tag name="KSO_WM_UNIT_VALUE" val="84"/>
  <p:tag name="KSO_WM_UNIT_HIGHLIGHT" val="0"/>
  <p:tag name="KSO_WM_UNIT_COMPATIBLE" val="0"/>
  <p:tag name="KSO_WM_UNIT_CLEAR" val="0"/>
  <p:tag name="KSO_WM_BEAUTIFY_FLAG" val="#wm#"/>
  <p:tag name="KSO_WM_UNIT_PRESET_TEXT" val="A company is an association or collection of individuals, whether natural persons, legal persons, or a mixture of both  company is an association or collection of individuals."/>
  <p:tag name="KSO_WM_UNIT_TEXT_FILL_FORE_SCHEMECOLOR_INDEX_BRIGHTNESS" val="0.35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0*i*3"/>
  <p:tag name="KSO_WM_TEMPLATE_CATEGORY" val="custom"/>
  <p:tag name="KSO_WM_TEMPLATE_INDEX" val="20189098"/>
  <p:tag name="KSO_WM_UNIT_INDEX" val="3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d"/>
  <p:tag name="KSO_WM_UNIT_INDEX" val="1"/>
  <p:tag name="KSO_WM_UNIT_ID" val="custom20189098_10*d*1"/>
  <p:tag name="KSO_WM_UNIT_LAYERLEVEL" val="1"/>
  <p:tag name="KSO_WM_UNIT_VALUE" val="1904*1311"/>
  <p:tag name="KSO_WM_UNIT_HIGHLIGHT" val="0"/>
  <p:tag name="KSO_WM_UNIT_COMPATIBLE" val="0"/>
  <p:tag name="KSO_WM_UNIT_CLEAR" val="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11"/>
  <p:tag name="KSO_WM_SLIDE_INDEX" val="11"/>
  <p:tag name="KSO_WM_SLIDE_ITEM_CNT" val="2"/>
  <p:tag name="KSO_WM_SLIDE_LAYOUT" val="f_a_d"/>
  <p:tag name="KSO_WM_SLIDE_LAYOUT_CNT" val="1_1_1"/>
  <p:tag name="KSO_WM_SLIDE_TYPE" val="text"/>
  <p:tag name="KSO_WM_SLIDE_SUBTYPE" val="picTxt"/>
  <p:tag name="KSO_WM_BEAUTIFY_FLAG" val="#wm#"/>
  <p:tag name="KSO_WM_SLIDE_POSITION" val="0*0"/>
  <p:tag name="KSO_WM_SLIDE_SIZE" val="653*540"/>
  <p:tag name="KSO_WM_SPECIAL_SOURCE" val="bdnul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1*i*0"/>
  <p:tag name="KSO_WM_TEMPLATE_CATEGORY" val="custom"/>
  <p:tag name="KSO_WM_TEMPLATE_INDEX" val="20189098"/>
  <p:tag name="KSO_WM_UNIT_INDEX" val="0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9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11*a*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0"/>
  <p:tag name="KSO_WM_TEMPLATE_CATEGORY" val="custom"/>
  <p:tag name="KSO_WM_TEMPLATE_INDEX" val="20189098"/>
  <p:tag name="KSO_WM_UNIT_INDEX" val="0"/>
  <p:tag name="KSO_WM_UNIT_LINE_FORE_SCHEMECOLOR_INDEX_1_BRIGHTNESS" val="0.6"/>
  <p:tag name="KSO_WM_UNIT_LINE_FORE_SCHEMECOLOR_INDEX_1" val="5"/>
  <p:tag name="KSO_WM_UNIT_LINE_FORE_SCHEMECOLOR_INDEX_1_POS" val="0.28"/>
  <p:tag name="KSO_WM_UNIT_LINE_FORE_SCHEMECOLOR_INDEX_1_TRANS" val="0"/>
  <p:tag name="KSO_WM_UNIT_LINE_FORE_SCHEMECOLOR_INDEX_2_BRIGHTNESS" val="0.8"/>
  <p:tag name="KSO_WM_UNIT_LINE_FORE_SCHEMECOLOR_INDEX_2" val="5"/>
  <p:tag name="KSO_WM_UNIT_LINE_FORE_SCHEMECOLOR_INDEX_2_POS" val="0.76"/>
  <p:tag name="KSO_WM_UNIT_LINE_FORE_SCHEMECOLOR_INDEX_2_TRANS" val="0"/>
  <p:tag name="KSO_WM_UNIT_LINE_FORE_SCHEMECOLOR_INDEX_3_BRIGHTNESS" val="0.6"/>
  <p:tag name="KSO_WM_UNIT_LINE_FORE_SCHEMECOLOR_INDEX_3" val="6"/>
  <p:tag name="KSO_WM_UNIT_LINE_FORE_SCHEMECOLOR_INDEX_3_POS" val="0.88"/>
  <p:tag name="KSO_WM_UNIT_LINE_FORE_SCHEMECOLOR_INDEX_3_TRANS" val="0"/>
  <p:tag name="KSO_WM_UNIT_LINE_FORE_SCHEMECOLOR_INDEX_4_BRIGHTNESS" val="0.6"/>
  <p:tag name="KSO_WM_UNIT_LINE_FORE_SCHEMECOLOR_INDEX_4" val="5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1"/>
  <p:tag name="KSO_WM_UNIT_ID" val="custom20189098_11*f*1"/>
  <p:tag name="KSO_WM_UNIT_LAYERLEVEL" val="1"/>
  <p:tag name="KSO_WM_UNIT_VALUE" val="84"/>
  <p:tag name="KSO_WM_UNIT_HIGHLIGHT" val="0"/>
  <p:tag name="KSO_WM_UNIT_COMPATIBLE" val="0"/>
  <p:tag name="KSO_WM_UNIT_CLEAR" val="0"/>
  <p:tag name="KSO_WM_BEAUTIFY_FLAG" val="#wm#"/>
  <p:tag name="KSO_WM_UNIT_PRESET_TEXT" val="A company is an association or collection of individuals, whether natural persons, legal persons, or a mixture of both  company is an association or collection of individuals."/>
  <p:tag name="KSO_WM_UNIT_TEXT_FILL_FORE_SCHEMECOLOR_INDEX_BRIGHTNESS" val="0.35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1*i*3"/>
  <p:tag name="KSO_WM_TEMPLATE_CATEGORY" val="custom"/>
  <p:tag name="KSO_WM_TEMPLATE_INDEX" val="20189098"/>
  <p:tag name="KSO_WM_UNIT_INDEX" val="3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1*i*4"/>
  <p:tag name="KSO_WM_TEMPLATE_CATEGORY" val="custom"/>
  <p:tag name="KSO_WM_TEMPLATE_INDEX" val="20189098"/>
  <p:tag name="KSO_WM_UNIT_INDEX" val="4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1*i*5"/>
  <p:tag name="KSO_WM_TEMPLATE_CATEGORY" val="custom"/>
  <p:tag name="KSO_WM_TEMPLATE_INDEX" val="20189098"/>
  <p:tag name="KSO_WM_UNIT_INDEX" val="5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1*i*6"/>
  <p:tag name="KSO_WM_TEMPLATE_CATEGORY" val="custom"/>
  <p:tag name="KSO_WM_TEMPLATE_INDEX" val="20189098"/>
  <p:tag name="KSO_WM_UNIT_INDEX" val="6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d"/>
  <p:tag name="KSO_WM_UNIT_INDEX" val="1"/>
  <p:tag name="KSO_WM_UNIT_ID" val="custom20189098_11*d*1"/>
  <p:tag name="KSO_WM_UNIT_LAYERLEVEL" val="1"/>
  <p:tag name="KSO_WM_UNIT_VALUE" val="1904*1307"/>
  <p:tag name="KSO_WM_UNIT_HIGHLIGHT" val="0"/>
  <p:tag name="KSO_WM_UNIT_COMPATIBLE" val="0"/>
  <p:tag name="KSO_WM_UNIT_CLEAR" val="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3"/>
  <p:tag name="KSO_WM_SLIDE_INDEX" val="3"/>
  <p:tag name="KSO_WM_SLIDE_ITEM_CNT" val="2"/>
  <p:tag name="KSO_WM_SLIDE_LAYOUT" val="a_f_e"/>
  <p:tag name="KSO_WM_SLIDE_LAYOUT_CNT" val="1_1_1"/>
  <p:tag name="KSO_WM_SLIDE_TYPE" val="sectionTitle"/>
  <p:tag name="KSO_WM_SLIDE_SUBTYPE" val="pureTxt"/>
  <p:tag name="KSO_WM_BEAUTIFY_FLAG" val="#wm#"/>
  <p:tag name="KSO_WM_SPECIAL_SOURCE" val="bdnul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e"/>
  <p:tag name="KSO_WM_UNIT_INDEX" val="1"/>
  <p:tag name="KSO_WM_UNIT_ID" val="custom20189098_3*e*1"/>
  <p:tag name="KSO_WM_UNIT_LAYERLEVEL" val="1"/>
  <p:tag name="KSO_WM_UNIT_VALUE" val="6"/>
  <p:tag name="KSO_WM_UNIT_HIGHLIGHT" val="0"/>
  <p:tag name="KSO_WM_UNIT_COMPATIBLE" val="1"/>
  <p:tag name="KSO_WM_UNIT_CLEAR" val="0"/>
  <p:tag name="KSO_WM_BEAUTIFY_FLAG" val="#wm#"/>
  <p:tag name="KSO_WM_UNIT_PRESET_TEXT" val="LOREM 0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3*a*1"/>
  <p:tag name="KSO_WM_UNIT_LAYERLEVEL" val="1"/>
  <p:tag name="KSO_WM_UNIT_VALUE" val="1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1"/>
  <p:tag name="KSO_WM_TEMPLATE_CATEGORY" val="custom"/>
  <p:tag name="KSO_WM_TEMPLATE_INDEX" val="20189098"/>
  <p:tag name="KSO_WM_UNIT_INDEX" val="1"/>
  <p:tag name="KSO_WM_UNIT_LINE_FORE_SCHEMECOLOR_INDEX_1_BRIGHTNESS" val="0.6"/>
  <p:tag name="KSO_WM_UNIT_LINE_FORE_SCHEMECOLOR_INDEX_1" val="5"/>
  <p:tag name="KSO_WM_UNIT_LINE_FORE_SCHEMECOLOR_INDEX_1_POS" val="0.28"/>
  <p:tag name="KSO_WM_UNIT_LINE_FORE_SCHEMECOLOR_INDEX_1_TRANS" val="0"/>
  <p:tag name="KSO_WM_UNIT_LINE_FORE_SCHEMECOLOR_INDEX_2_BRIGHTNESS" val="0.8"/>
  <p:tag name="KSO_WM_UNIT_LINE_FORE_SCHEMECOLOR_INDEX_2" val="5"/>
  <p:tag name="KSO_WM_UNIT_LINE_FORE_SCHEMECOLOR_INDEX_2_POS" val="0.76"/>
  <p:tag name="KSO_WM_UNIT_LINE_FORE_SCHEMECOLOR_INDEX_2_TRANS" val="0"/>
  <p:tag name="KSO_WM_UNIT_LINE_FORE_SCHEMECOLOR_INDEX_3_BRIGHTNESS" val="0.6"/>
  <p:tag name="KSO_WM_UNIT_LINE_FORE_SCHEMECOLOR_INDEX_3" val="6"/>
  <p:tag name="KSO_WM_UNIT_LINE_FORE_SCHEMECOLOR_INDEX_3_POS" val="0.88"/>
  <p:tag name="KSO_WM_UNIT_LINE_FORE_SCHEMECOLOR_INDEX_3_TRANS" val="0"/>
  <p:tag name="KSO_WM_UNIT_LINE_FORE_SCHEMECOLOR_INDEX_4_BRIGHTNESS" val="0.6"/>
  <p:tag name="KSO_WM_UNIT_LINE_FORE_SCHEMECOLOR_INDEX_4" val="5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1"/>
  <p:tag name="KSO_WM_UNIT_ID" val="custom20189098_3*f*1"/>
  <p:tag name="KSO_WM_UNIT_LAYERLEVEL" val="1"/>
  <p:tag name="KSO_WM_UNIT_VALUE" val="21"/>
  <p:tag name="KSO_WM_UNIT_HIGHLIGHT" val="0"/>
  <p:tag name="KSO_WM_UNIT_COMPATIBLE" val="0"/>
  <p:tag name="KSO_WM_UNIT_CLEAR" val="0"/>
  <p:tag name="KSO_WM_BEAUTIFY_FLAG" val="#wm#"/>
  <p:tag name="KSO_WM_UNIT_PRESET_TEXT" val="You can add your content here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12"/>
  <p:tag name="KSO_WM_SLIDE_INDEX" val="12"/>
  <p:tag name="KSO_WM_SLIDE_ITEM_CNT" val="4"/>
  <p:tag name="KSO_WM_SLIDE_LAYOUT" val="l_a"/>
  <p:tag name="KSO_WM_SLIDE_LAYOUT_CNT" val="1_1"/>
  <p:tag name="KSO_WM_SLIDE_TYPE" val="text"/>
  <p:tag name="KSO_WM_SLIDE_SUBTYPE" val="diag"/>
  <p:tag name="KSO_WM_BEAUTIFY_FLAG" val="#wm#"/>
  <p:tag name="KSO_WM_SLIDE_POSITION" val="88*160"/>
  <p:tag name="KSO_WM_SLIDE_SIZE" val="781*309"/>
  <p:tag name="KSO_WM_DIAGRAM_GROUP_CODE" val="l1-5"/>
  <p:tag name="KSO_WM_SPECIAL_SOURCE" val="bdnul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1_1"/>
  <p:tag name="KSO_WM_UNIT_ID" val="custom20189098_12*l_h_i*1_1_1"/>
  <p:tag name="KSO_WM_UNIT_LAYERLEVEL" val="1_1_1"/>
  <p:tag name="KSO_WM_BEAUTIFY_FLAG" val="#wm#"/>
  <p:tag name="KSO_WM_DIAGRAM_GROUP_CODE" val="l1-5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9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2_1"/>
  <p:tag name="KSO_WM_UNIT_ID" val="custom20189098_12*l_h_i*1_2_1"/>
  <p:tag name="KSO_WM_UNIT_LAYERLEVEL" val="1_1_1"/>
  <p:tag name="KSO_WM_BEAUTIFY_FLAG" val="#wm#"/>
  <p:tag name="KSO_WM_DIAGRAM_GROUP_CODE" val="l1-5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9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3_1"/>
  <p:tag name="KSO_WM_UNIT_ID" val="custom20189098_12*l_h_i*1_3_1"/>
  <p:tag name="KSO_WM_UNIT_LAYERLEVEL" val="1_1_1"/>
  <p:tag name="KSO_WM_BEAUTIFY_FLAG" val="#wm#"/>
  <p:tag name="KSO_WM_DIAGRAM_GROUP_CODE" val="l1-5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9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4_1"/>
  <p:tag name="KSO_WM_UNIT_ID" val="custom20189098_12*l_h_i*1_4_1"/>
  <p:tag name="KSO_WM_UNIT_LAYERLEVEL" val="1_1_1"/>
  <p:tag name="KSO_WM_BEAUTIFY_FLAG" val="#wm#"/>
  <p:tag name="KSO_WM_DIAGRAM_GROUP_CODE" val="l1-5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9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1_1"/>
  <p:tag name="KSO_WM_UNIT_ID" val="custom20189098_12*l_h_a*1_1_1"/>
  <p:tag name="KSO_WM_UNIT_LAYERLEVEL" val="1_1_1"/>
  <p:tag name="KSO_WM_UNIT_VALUE" val="9"/>
  <p:tag name="KSO_WM_UNIT_HIGHLIGHT" val="0"/>
  <p:tag name="KSO_WM_UNIT_COMPATIBLE" val="0"/>
  <p:tag name="KSO_WM_UNIT_CLEAR" val="0"/>
  <p:tag name="KSO_WM_BEAUTIFY_FLAG" val="#wm#"/>
  <p:tag name="KSO_WM_DIAGRAM_GROUP_CODE" val="l1-5"/>
  <p:tag name="KSO_WM_UNIT_PRESET_TEXT" val="TEXT HERE"/>
  <p:tag name="KSO_WM_UNIT_TEXT_FILL_FORE_SCHEMECOLOR_INDEX_1_BRIGHTNESS" val="0"/>
  <p:tag name="KSO_WM_UNIT_TEXT_FILL_FORE_SCHEMECOLOR_INDEX_1" val="5"/>
  <p:tag name="KSO_WM_UNIT_TEXT_FILL_FORE_SCHEMECOLOR_INDEX_1_POS" val="0.24"/>
  <p:tag name="KSO_WM_UNIT_TEXT_FILL_FORE_SCHEMECOLOR_INDEX_1_TRANS" val="0"/>
  <p:tag name="KSO_WM_UNIT_TEXT_FILL_FORE_SCHEMECOLOR_INDEX_2_BRIGHTNESS" val="0"/>
  <p:tag name="KSO_WM_UNIT_TEXT_FILL_FORE_SCHEMECOLOR_INDEX_2" val="8"/>
  <p:tag name="KSO_WM_UNIT_TEXT_FILL_FORE_SCHEMECOLOR_INDEX_2_POS" val="0.57"/>
  <p:tag name="KSO_WM_UNIT_TEXT_FILL_FORE_SCHEMECOLOR_INDEX_2_TRANS" val="0"/>
  <p:tag name="KSO_WM_UNIT_TEXT_FILL_FORE_SCHEMECOLOR_INDEX_3_BRIGHTNESS" val="0"/>
  <p:tag name="KSO_WM_UNIT_TEXT_FILL_FORE_SCHEMECOLOR_INDEX_3" val="6"/>
  <p:tag name="KSO_WM_UNIT_TEXT_FILL_FORE_SCHEMECOLOR_INDEX_3_POS" val="0.8"/>
  <p:tag name="KSO_WM_UNIT_TEXT_FILL_FORE_SCHEMECOLOR_INDEX_3_TRANS" val="0"/>
  <p:tag name="KSO_WM_UNIT_TEXT_FILL_GRADIENT_TYPE" val="2"/>
  <p:tag name="KSO_WM_UNIT_TEXT_FILL_GRADIENT_ANGLE" val="0"/>
  <p:tag name="KSO_WM_UNIT_TEXT_FILL_GRADIENT_DIRECTION" val="12"/>
  <p:tag name="KSO_WM_UNIT_TEXT_FILL_TYPE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1_1"/>
  <p:tag name="KSO_WM_UNIT_ID" val="custom20189098_12*l_h_f*1_1_1"/>
  <p:tag name="KSO_WM_UNIT_LAYERLEVEL" val="1_1_1"/>
  <p:tag name="KSO_WM_UNIT_VALUE" val="30"/>
  <p:tag name="KSO_WM_UNIT_HIGHLIGHT" val="0"/>
  <p:tag name="KSO_WM_UNIT_COMPATIBLE" val="0"/>
  <p:tag name="KSO_WM_UNIT_CLEAR" val="0"/>
  <p:tag name="KSO_WM_BEAUTIFY_FLAG" val="#wm#"/>
  <p:tag name="KSO_WM_DIAGRAM_GROUP_CODE" val="l1-5"/>
  <p:tag name="KSO_WM_UNIT_PRESET_TEXT" val="A company is an association or collection of individuals"/>
  <p:tag name="KSO_WM_UNIT_TEXT_FILL_FORE_SCHEMECOLOR_INDEX_BRIGHTNESS" val="0.35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2_1"/>
  <p:tag name="KSO_WM_UNIT_ID" val="custom20189098_12*l_h_a*1_2_1"/>
  <p:tag name="KSO_WM_UNIT_LAYERLEVEL" val="1_1_1"/>
  <p:tag name="KSO_WM_UNIT_VALUE" val="9"/>
  <p:tag name="KSO_WM_UNIT_HIGHLIGHT" val="0"/>
  <p:tag name="KSO_WM_UNIT_COMPATIBLE" val="0"/>
  <p:tag name="KSO_WM_UNIT_CLEAR" val="0"/>
  <p:tag name="KSO_WM_BEAUTIFY_FLAG" val="#wm#"/>
  <p:tag name="KSO_WM_DIAGRAM_GROUP_CODE" val="l1-5"/>
  <p:tag name="KSO_WM_UNIT_PRESET_TEXT" val="TEXT HERE"/>
  <p:tag name="KSO_WM_UNIT_TEXT_FILL_FORE_SCHEMECOLOR_INDEX_1_BRIGHTNESS" val="0"/>
  <p:tag name="KSO_WM_UNIT_TEXT_FILL_FORE_SCHEMECOLOR_INDEX_1" val="5"/>
  <p:tag name="KSO_WM_UNIT_TEXT_FILL_FORE_SCHEMECOLOR_INDEX_1_POS" val="0.24"/>
  <p:tag name="KSO_WM_UNIT_TEXT_FILL_FORE_SCHEMECOLOR_INDEX_1_TRANS" val="0"/>
  <p:tag name="KSO_WM_UNIT_TEXT_FILL_FORE_SCHEMECOLOR_INDEX_2_BRIGHTNESS" val="0"/>
  <p:tag name="KSO_WM_UNIT_TEXT_FILL_FORE_SCHEMECOLOR_INDEX_2" val="8"/>
  <p:tag name="KSO_WM_UNIT_TEXT_FILL_FORE_SCHEMECOLOR_INDEX_2_POS" val="0.57"/>
  <p:tag name="KSO_WM_UNIT_TEXT_FILL_FORE_SCHEMECOLOR_INDEX_2_TRANS" val="0"/>
  <p:tag name="KSO_WM_UNIT_TEXT_FILL_FORE_SCHEMECOLOR_INDEX_3_BRIGHTNESS" val="0"/>
  <p:tag name="KSO_WM_UNIT_TEXT_FILL_FORE_SCHEMECOLOR_INDEX_3" val="6"/>
  <p:tag name="KSO_WM_UNIT_TEXT_FILL_FORE_SCHEMECOLOR_INDEX_3_POS" val="0.8"/>
  <p:tag name="KSO_WM_UNIT_TEXT_FILL_FORE_SCHEMECOLOR_INDEX_3_TRANS" val="0"/>
  <p:tag name="KSO_WM_UNIT_TEXT_FILL_GRADIENT_TYPE" val="2"/>
  <p:tag name="KSO_WM_UNIT_TEXT_FILL_GRADIENT_ANGLE" val="0"/>
  <p:tag name="KSO_WM_UNIT_TEXT_FILL_GRADIENT_DIRECTION" val="12"/>
  <p:tag name="KSO_WM_UNIT_TEXT_FILL_TYPE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2"/>
  <p:tag name="KSO_WM_TEMPLATE_CATEGORY" val="custom"/>
  <p:tag name="KSO_WM_TEMPLATE_INDEX" val="20189098"/>
  <p:tag name="KSO_WM_UNIT_INDEX" val="2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2_1"/>
  <p:tag name="KSO_WM_UNIT_ID" val="custom20189098_12*l_h_f*1_2_1"/>
  <p:tag name="KSO_WM_UNIT_LAYERLEVEL" val="1_1_1"/>
  <p:tag name="KSO_WM_UNIT_VALUE" val="30"/>
  <p:tag name="KSO_WM_UNIT_HIGHLIGHT" val="0"/>
  <p:tag name="KSO_WM_UNIT_COMPATIBLE" val="0"/>
  <p:tag name="KSO_WM_UNIT_CLEAR" val="0"/>
  <p:tag name="KSO_WM_BEAUTIFY_FLAG" val="#wm#"/>
  <p:tag name="KSO_WM_DIAGRAM_GROUP_CODE" val="l1-5"/>
  <p:tag name="KSO_WM_UNIT_PRESET_TEXT" val="A company is an association or collection of individuals"/>
  <p:tag name="KSO_WM_UNIT_TEXT_FILL_FORE_SCHEMECOLOR_INDEX_BRIGHTNESS" val="0.35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3_1"/>
  <p:tag name="KSO_WM_UNIT_ID" val="custom20189098_12*l_h_a*1_3_1"/>
  <p:tag name="KSO_WM_UNIT_LAYERLEVEL" val="1_1_1"/>
  <p:tag name="KSO_WM_UNIT_VALUE" val="9"/>
  <p:tag name="KSO_WM_UNIT_HIGHLIGHT" val="0"/>
  <p:tag name="KSO_WM_UNIT_COMPATIBLE" val="0"/>
  <p:tag name="KSO_WM_UNIT_CLEAR" val="0"/>
  <p:tag name="KSO_WM_BEAUTIFY_FLAG" val="#wm#"/>
  <p:tag name="KSO_WM_DIAGRAM_GROUP_CODE" val="l1-5"/>
  <p:tag name="KSO_WM_UNIT_PRESET_TEXT" val="TEXT HERE"/>
  <p:tag name="KSO_WM_UNIT_TEXT_FILL_FORE_SCHEMECOLOR_INDEX_1_BRIGHTNESS" val="0"/>
  <p:tag name="KSO_WM_UNIT_TEXT_FILL_FORE_SCHEMECOLOR_INDEX_1" val="5"/>
  <p:tag name="KSO_WM_UNIT_TEXT_FILL_FORE_SCHEMECOLOR_INDEX_1_POS" val="0.24"/>
  <p:tag name="KSO_WM_UNIT_TEXT_FILL_FORE_SCHEMECOLOR_INDEX_1_TRANS" val="0"/>
  <p:tag name="KSO_WM_UNIT_TEXT_FILL_FORE_SCHEMECOLOR_INDEX_2_BRIGHTNESS" val="0"/>
  <p:tag name="KSO_WM_UNIT_TEXT_FILL_FORE_SCHEMECOLOR_INDEX_2" val="8"/>
  <p:tag name="KSO_WM_UNIT_TEXT_FILL_FORE_SCHEMECOLOR_INDEX_2_POS" val="0.57"/>
  <p:tag name="KSO_WM_UNIT_TEXT_FILL_FORE_SCHEMECOLOR_INDEX_2_TRANS" val="0"/>
  <p:tag name="KSO_WM_UNIT_TEXT_FILL_FORE_SCHEMECOLOR_INDEX_3_BRIGHTNESS" val="0"/>
  <p:tag name="KSO_WM_UNIT_TEXT_FILL_FORE_SCHEMECOLOR_INDEX_3" val="6"/>
  <p:tag name="KSO_WM_UNIT_TEXT_FILL_FORE_SCHEMECOLOR_INDEX_3_POS" val="0.8"/>
  <p:tag name="KSO_WM_UNIT_TEXT_FILL_FORE_SCHEMECOLOR_INDEX_3_TRANS" val="0"/>
  <p:tag name="KSO_WM_UNIT_TEXT_FILL_GRADIENT_TYPE" val="2"/>
  <p:tag name="KSO_WM_UNIT_TEXT_FILL_GRADIENT_ANGLE" val="0"/>
  <p:tag name="KSO_WM_UNIT_TEXT_FILL_GRADIENT_DIRECTION" val="12"/>
  <p:tag name="KSO_WM_UNIT_TEXT_FILL_TYPE" val="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3_1"/>
  <p:tag name="KSO_WM_UNIT_ID" val="custom20189098_12*l_h_f*1_3_1"/>
  <p:tag name="KSO_WM_UNIT_LAYERLEVEL" val="1_1_1"/>
  <p:tag name="KSO_WM_UNIT_VALUE" val="30"/>
  <p:tag name="KSO_WM_UNIT_HIGHLIGHT" val="0"/>
  <p:tag name="KSO_WM_UNIT_COMPATIBLE" val="0"/>
  <p:tag name="KSO_WM_UNIT_CLEAR" val="0"/>
  <p:tag name="KSO_WM_BEAUTIFY_FLAG" val="#wm#"/>
  <p:tag name="KSO_WM_DIAGRAM_GROUP_CODE" val="l1-5"/>
  <p:tag name="KSO_WM_UNIT_PRESET_TEXT" val="A company is an association or collection of individuals"/>
  <p:tag name="KSO_WM_UNIT_TEXT_FILL_FORE_SCHEMECOLOR_INDEX_BRIGHTNESS" val="0.35"/>
  <p:tag name="KSO_WM_UNIT_TEXT_FILL_FORE_SCHEMECOLOR_INDEX" val="13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4_1"/>
  <p:tag name="KSO_WM_UNIT_ID" val="custom20189098_12*l_h_a*1_4_1"/>
  <p:tag name="KSO_WM_UNIT_LAYERLEVEL" val="1_1_1"/>
  <p:tag name="KSO_WM_UNIT_VALUE" val="9"/>
  <p:tag name="KSO_WM_UNIT_HIGHLIGHT" val="0"/>
  <p:tag name="KSO_WM_UNIT_COMPATIBLE" val="0"/>
  <p:tag name="KSO_WM_UNIT_CLEAR" val="0"/>
  <p:tag name="KSO_WM_BEAUTIFY_FLAG" val="#wm#"/>
  <p:tag name="KSO_WM_DIAGRAM_GROUP_CODE" val="l1-5"/>
  <p:tag name="KSO_WM_UNIT_PRESET_TEXT" val="TEXT HERE"/>
  <p:tag name="KSO_WM_UNIT_TEXT_FILL_FORE_SCHEMECOLOR_INDEX_1_BRIGHTNESS" val="0"/>
  <p:tag name="KSO_WM_UNIT_TEXT_FILL_FORE_SCHEMECOLOR_INDEX_1" val="5"/>
  <p:tag name="KSO_WM_UNIT_TEXT_FILL_FORE_SCHEMECOLOR_INDEX_1_POS" val="0.24"/>
  <p:tag name="KSO_WM_UNIT_TEXT_FILL_FORE_SCHEMECOLOR_INDEX_1_TRANS" val="0"/>
  <p:tag name="KSO_WM_UNIT_TEXT_FILL_FORE_SCHEMECOLOR_INDEX_2_BRIGHTNESS" val="0"/>
  <p:tag name="KSO_WM_UNIT_TEXT_FILL_FORE_SCHEMECOLOR_INDEX_2" val="8"/>
  <p:tag name="KSO_WM_UNIT_TEXT_FILL_FORE_SCHEMECOLOR_INDEX_2_POS" val="0.57"/>
  <p:tag name="KSO_WM_UNIT_TEXT_FILL_FORE_SCHEMECOLOR_INDEX_2_TRANS" val="0"/>
  <p:tag name="KSO_WM_UNIT_TEXT_FILL_FORE_SCHEMECOLOR_INDEX_3_BRIGHTNESS" val="0"/>
  <p:tag name="KSO_WM_UNIT_TEXT_FILL_FORE_SCHEMECOLOR_INDEX_3" val="6"/>
  <p:tag name="KSO_WM_UNIT_TEXT_FILL_FORE_SCHEMECOLOR_INDEX_3_POS" val="0.8"/>
  <p:tag name="KSO_WM_UNIT_TEXT_FILL_FORE_SCHEMECOLOR_INDEX_3_TRANS" val="0"/>
  <p:tag name="KSO_WM_UNIT_TEXT_FILL_GRADIENT_TYPE" val="2"/>
  <p:tag name="KSO_WM_UNIT_TEXT_FILL_GRADIENT_ANGLE" val="0"/>
  <p:tag name="KSO_WM_UNIT_TEXT_FILL_GRADIENT_DIRECTION" val="12"/>
  <p:tag name="KSO_WM_UNIT_TEXT_FILL_TYPE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4_1"/>
  <p:tag name="KSO_WM_UNIT_ID" val="custom20189098_12*l_h_f*1_4_1"/>
  <p:tag name="KSO_WM_UNIT_LAYERLEVEL" val="1_1_1"/>
  <p:tag name="KSO_WM_UNIT_VALUE" val="30"/>
  <p:tag name="KSO_WM_UNIT_HIGHLIGHT" val="0"/>
  <p:tag name="KSO_WM_UNIT_COMPATIBLE" val="0"/>
  <p:tag name="KSO_WM_UNIT_CLEAR" val="0"/>
  <p:tag name="KSO_WM_BEAUTIFY_FLAG" val="#wm#"/>
  <p:tag name="KSO_WM_DIAGRAM_GROUP_CODE" val="l1-5"/>
  <p:tag name="KSO_WM_UNIT_PRESET_TEXT" val="A company is an association or collection of individuals"/>
  <p:tag name="KSO_WM_UNIT_TEXT_FILL_FORE_SCHEMECOLOR_INDEX_BRIGHTNESS" val="0.35"/>
  <p:tag name="KSO_WM_UNIT_TEXT_FILL_FORE_SCHEMECOLOR_INDEX" val="13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12*a*1"/>
  <p:tag name="KSO_WM_UNIT_LAYERLEVEL" val="1"/>
  <p:tag name="KSO_WM_UNIT_VALUE" val="8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Meet Our Team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2*i*13"/>
  <p:tag name="KSO_WM_TEMPLATE_CATEGORY" val="custom"/>
  <p:tag name="KSO_WM_TEMPLATE_INDEX" val="20189098"/>
  <p:tag name="KSO_WM_UNIT_INDEX" val="13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2*i*16"/>
  <p:tag name="KSO_WM_TEMPLATE_CATEGORY" val="custom"/>
  <p:tag name="KSO_WM_TEMPLATE_INDEX" val="20189098"/>
  <p:tag name="KSO_WM_UNIT_INDEX" val="16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2*i*17"/>
  <p:tag name="KSO_WM_TEMPLATE_CATEGORY" val="custom"/>
  <p:tag name="KSO_WM_TEMPLATE_INDEX" val="20189098"/>
  <p:tag name="KSO_WM_UNIT_INDEX" val="17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2*i*18"/>
  <p:tag name="KSO_WM_TEMPLATE_CATEGORY" val="custom"/>
  <p:tag name="KSO_WM_TEMPLATE_INDEX" val="20189098"/>
  <p:tag name="KSO_WM_UNIT_INDEX" val="18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3"/>
  <p:tag name="KSO_WM_TEMPLATE_CATEGORY" val="custom"/>
  <p:tag name="KSO_WM_TEMPLATE_INDEX" val="20189098"/>
  <p:tag name="KSO_WM_UNIT_INDEX" val="3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13"/>
  <p:tag name="KSO_WM_SLIDE_INDEX" val="13"/>
  <p:tag name="KSO_WM_SLIDE_ITEM_CNT" val="5"/>
  <p:tag name="KSO_WM_SLIDE_LAYOUT" val="h_a_l"/>
  <p:tag name="KSO_WM_SLIDE_LAYOUT_CNT" val="1_1_1"/>
  <p:tag name="KSO_WM_SLIDE_TYPE" val="text"/>
  <p:tag name="KSO_WM_SLIDE_SUBTYPE" val="diag"/>
  <p:tag name="KSO_WM_BEAUTIFY_FLAG" val="#wm#"/>
  <p:tag name="KSO_WM_SLIDE_POSITION" val="112*183"/>
  <p:tag name="KSO_WM_SLIDE_SIZE" val="750*241"/>
  <p:tag name="KSO_WM_DIAGRAM_GROUP_CODE" val="l1-5"/>
  <p:tag name="KSO_WM_SPECIAL_SOURCE" val="bdnul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13*a*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Our Best Peop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3*i*1"/>
  <p:tag name="KSO_WM_TEMPLATE_CATEGORY" val="custom"/>
  <p:tag name="KSO_WM_TEMPLATE_INDEX" val="20189098"/>
  <p:tag name="KSO_WM_UNIT_INDEX" val="1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3*i*2"/>
  <p:tag name="KSO_WM_TEMPLATE_CATEGORY" val="custom"/>
  <p:tag name="KSO_WM_TEMPLATE_INDEX" val="20189098"/>
  <p:tag name="KSO_WM_UNIT_INDEX" val="2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1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3*i*3"/>
  <p:tag name="KSO_WM_TEMPLATE_CATEGORY" val="custom"/>
  <p:tag name="KSO_WM_TEMPLATE_INDEX" val="20189098"/>
  <p:tag name="KSO_WM_UNIT_INDEX" val="3"/>
  <p:tag name="KSO_WM_UNIT_LINE_FORE_SCHEMECOLOR_INDEX_BRIGHTNESS" val="-0.5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h_b"/>
  <p:tag name="KSO_WM_UNIT_INDEX" val="1_1"/>
  <p:tag name="KSO_WM_UNIT_ID" val="custom20189098_13*h_b*1_1"/>
  <p:tag name="KSO_WM_UNIT_LAYERLEVEL" val="1_1"/>
  <p:tag name="KSO_WM_UNIT_VALUE" val="28"/>
  <p:tag name="KSO_WM_UNIT_HIGHLIGHT" val="0"/>
  <p:tag name="KSO_WM_UNIT_COMPATIBLE" val="0"/>
  <p:tag name="KSO_WM_UNIT_CLEAR" val="0"/>
  <p:tag name="KSO_WM_BEAUTIFY_FLAG" val="#wm#"/>
  <p:tag name="KSO_WM_UNIT_PRESET_TEXT" val="TEXT HERE"/>
  <p:tag name="KSO_WM_UNIT_TEXT_FILL_FORE_SCHEMECOLOR_INDEX_BRIGHTNESS" val="0"/>
  <p:tag name="KSO_WM_UNIT_TEXT_FILL_FORE_SCHEMECOLOR_INDEX" val="14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h_a"/>
  <p:tag name="KSO_WM_UNIT_INDEX" val="1_1"/>
  <p:tag name="KSO_WM_UNIT_ID" val="custom20189098_13*h_a*1_1"/>
  <p:tag name="KSO_WM_UNIT_LAYERLEVEL" val="1_1"/>
  <p:tag name="KSO_WM_UNIT_VALUE" val="22"/>
  <p:tag name="KSO_WM_UNIT_HIGHLIGHT" val="0"/>
  <p:tag name="KSO_WM_UNIT_COMPATIBLE" val="0"/>
  <p:tag name="KSO_WM_UNIT_CLEAR" val="0"/>
  <p:tag name="KSO_WM_BEAUTIFY_FLAG" val="#wm#"/>
  <p:tag name="KSO_WM_UNIT_PRESET_TEXT" val="Mark Anderson"/>
  <p:tag name="KSO_WM_UNIT_TEXT_FILL_FORE_SCHEMECOLOR_INDEX_BRIGHTNESS" val="0"/>
  <p:tag name="KSO_WM_UNIT_TEXT_FILL_FORE_SCHEMECOLOR_INDEX" val="14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h_f"/>
  <p:tag name="KSO_WM_UNIT_INDEX" val="1_1"/>
  <p:tag name="KSO_WM_UNIT_ID" val="custom20189098_13*h_f*1_1"/>
  <p:tag name="KSO_WM_UNIT_LAYERLEVEL" val="1_1"/>
  <p:tag name="KSO_WM_UNIT_VALUE" val="96"/>
  <p:tag name="KSO_WM_UNIT_HIGHLIGHT" val="0"/>
  <p:tag name="KSO_WM_UNIT_COMPATIBLE" val="0"/>
  <p:tag name="KSO_WM_UNIT_CLEAR" val="0"/>
  <p:tag name="KSO_WM_BEAUTIFY_FLAG" val="#wm#"/>
  <p:tag name="KSO_WM_UNIT_PRESET_TEXT" val="A company is an association or collection of individuals, whether natural persons, legal persons, or a mixture of both  company is an association or collection of individuals."/>
  <p:tag name="KSO_WM_UNIT_TEXT_FILL_FORE_SCHEMECOLOR_INDEX_BRIGHTNESS" val="0"/>
  <p:tag name="KSO_WM_UNIT_TEXT_FILL_FORE_SCHEMECOLOR_INDEX" val="14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3*i*17"/>
  <p:tag name="KSO_WM_TEMPLATE_CATEGORY" val="custom"/>
  <p:tag name="KSO_WM_TEMPLATE_INDEX" val="20189098"/>
  <p:tag name="KSO_WM_UNIT_INDEX" val="17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4"/>
  <p:tag name="KSO_WM_TEMPLATE_CATEGORY" val="custom"/>
  <p:tag name="KSO_WM_TEMPLATE_INDEX" val="20189098"/>
  <p:tag name="KSO_WM_UNIT_INDEX" val="4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3*i*18"/>
  <p:tag name="KSO_WM_TEMPLATE_CATEGORY" val="custom"/>
  <p:tag name="KSO_WM_TEMPLATE_INDEX" val="20189098"/>
  <p:tag name="KSO_WM_UNIT_INDEX" val="18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3*i*19"/>
  <p:tag name="KSO_WM_TEMPLATE_CATEGORY" val="custom"/>
  <p:tag name="KSO_WM_TEMPLATE_INDEX" val="20189098"/>
  <p:tag name="KSO_WM_UNIT_INDEX" val="19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h_d"/>
  <p:tag name="KSO_WM_UNIT_INDEX" val="1_1"/>
  <p:tag name="KSO_WM_UNIT_ID" val="custom20189098_13*h_d*1_1"/>
  <p:tag name="KSO_WM_UNIT_LAYERLEVEL" val="1_1"/>
  <p:tag name="KSO_WM_UNIT_VALUE" val="831*828"/>
  <p:tag name="KSO_WM_UNIT_HIGHLIGHT" val="0"/>
  <p:tag name="KSO_WM_UNIT_COMPATIBLE" val="0"/>
  <p:tag name="KSO_WM_UNIT_CLEAR" val="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15"/>
  <p:tag name="KSO_WM_SLIDE_INDEX" val="15"/>
  <p:tag name="KSO_WM_SLIDE_ITEM_CNT" val="5"/>
  <p:tag name="KSO_WM_SLIDE_LAYOUT" val="a_d_l"/>
  <p:tag name="KSO_WM_SLIDE_LAYOUT_CNT" val="1_1_1"/>
  <p:tag name="KSO_WM_SLIDE_TYPE" val="text"/>
  <p:tag name="KSO_WM_SLIDE_SUBTYPE" val="diag"/>
  <p:tag name="KSO_WM_BEAUTIFY_FLAG" val="#wm#"/>
  <p:tag name="KSO_WM_SLIDE_POSITION" val="0*157"/>
  <p:tag name="KSO_WM_SLIDE_SIZE" val="959*289"/>
  <p:tag name="KSO_WM_DIAGRAM_GROUP_CODE" val="l1-6"/>
  <p:tag name="KSO_WM_SPECIAL_SOURCE" val="bdnul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5*i*0"/>
  <p:tag name="KSO_WM_TEMPLATE_CATEGORY" val="custom"/>
  <p:tag name="KSO_WM_TEMPLATE_INDEX" val="20189098"/>
  <p:tag name="KSO_WM_UNIT_INDEX" val="0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5*i*1"/>
  <p:tag name="KSO_WM_TEMPLATE_CATEGORY" val="custom"/>
  <p:tag name="KSO_WM_TEMPLATE_INDEX" val="20189098"/>
  <p:tag name="KSO_WM_UNIT_INDEX" val="1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1_1"/>
  <p:tag name="KSO_WM_UNIT_ID" val="custom20189098_15*l_h_i*1_1_1"/>
  <p:tag name="KSO_WM_UNIT_LAYERLEVEL" val="1_1_1"/>
  <p:tag name="KSO_WM_BEAUTIFY_FLAG" val="#wm#"/>
  <p:tag name="KSO_WM_DIAGRAM_GROUP_CODE" val="l1-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4_1"/>
  <p:tag name="KSO_WM_UNIT_ID" val="custom20189098_15*l_h_i*1_4_1"/>
  <p:tag name="KSO_WM_UNIT_LAYERLEVEL" val="1_1_1"/>
  <p:tag name="KSO_WM_BEAUTIFY_FLAG" val="#wm#"/>
  <p:tag name="KSO_WM_DIAGRAM_GROUP_CODE" val="l1-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3_1"/>
  <p:tag name="KSO_WM_UNIT_ID" val="custom20189098_15*l_h_i*1_3_1"/>
  <p:tag name="KSO_WM_UNIT_LAYERLEVEL" val="1_1_1"/>
  <p:tag name="KSO_WM_BEAUTIFY_FLAG" val="#wm#"/>
  <p:tag name="KSO_WM_DIAGRAM_GROUP_CODE" val="l1-6"/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2_1"/>
  <p:tag name="KSO_WM_UNIT_ID" val="custom20189098_15*l_h_i*1_2_1"/>
  <p:tag name="KSO_WM_UNIT_LAYERLEVEL" val="1_1_1"/>
  <p:tag name="KSO_WM_BEAUTIFY_FLAG" val="#wm#"/>
  <p:tag name="KSO_WM_DIAGRAM_GROUP_CODE" val="l1-6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1_1"/>
  <p:tag name="KSO_WM_UNIT_ID" val="custom20189098_15*l_h_f*1_1_1"/>
  <p:tag name="KSO_WM_UNIT_LAYERLEVEL" val="1_1_1"/>
  <p:tag name="KSO_WM_UNIT_VALUE" val="28"/>
  <p:tag name="KSO_WM_UNIT_HIGHLIGHT" val="0"/>
  <p:tag name="KSO_WM_UNIT_COMPATIBLE" val="0"/>
  <p:tag name="KSO_WM_UNIT_CLEAR" val="0"/>
  <p:tag name="KSO_WM_BEAUTIFY_FLAG" val="#wm#"/>
  <p:tag name="KSO_WM_DIAGRAM_GROUP_CODE" val="l1-6"/>
  <p:tag name="KSO_WM_UNIT_PRESET_TEXT" val="A company is an association or collection of individuals."/>
  <p:tag name="KSO_WM_UNIT_TEXT_FILL_FORE_SCHEMECOLOR_INDEX_BRIGHTNESS" val="0"/>
  <p:tag name="KSO_WM_UNIT_TEXT_FILL_FORE_SCHEMECOLOR_INDEX" val="14"/>
  <p:tag name="KSO_WM_UNIT_TEX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2_1"/>
  <p:tag name="KSO_WM_UNIT_ID" val="custom20189098_15*l_h_f*1_2_1"/>
  <p:tag name="KSO_WM_UNIT_LAYERLEVEL" val="1_1_1"/>
  <p:tag name="KSO_WM_UNIT_VALUE" val="26"/>
  <p:tag name="KSO_WM_UNIT_HIGHLIGHT" val="0"/>
  <p:tag name="KSO_WM_UNIT_COMPATIBLE" val="0"/>
  <p:tag name="KSO_WM_UNIT_CLEAR" val="0"/>
  <p:tag name="KSO_WM_BEAUTIFY_FLAG" val="#wm#"/>
  <p:tag name="KSO_WM_DIAGRAM_GROUP_CODE" val="l1-6"/>
  <p:tag name="KSO_WM_UNIT_PRESET_TEXT" val="A company is an association or collection of individuals."/>
  <p:tag name="KSO_WM_UNIT_TEXT_FILL_FORE_SCHEMECOLOR_INDEX_BRIGHTNESS" val="0"/>
  <p:tag name="KSO_WM_UNIT_TEXT_FILL_FORE_SCHEMECOLOR_INDEX" val="14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3_1"/>
  <p:tag name="KSO_WM_UNIT_ID" val="custom20189098_15*l_h_f*1_3_1"/>
  <p:tag name="KSO_WM_UNIT_LAYERLEVEL" val="1_1_1"/>
  <p:tag name="KSO_WM_UNIT_VALUE" val="26"/>
  <p:tag name="KSO_WM_UNIT_HIGHLIGHT" val="0"/>
  <p:tag name="KSO_WM_UNIT_COMPATIBLE" val="0"/>
  <p:tag name="KSO_WM_UNIT_CLEAR" val="0"/>
  <p:tag name="KSO_WM_BEAUTIFY_FLAG" val="#wm#"/>
  <p:tag name="KSO_WM_DIAGRAM_GROUP_CODE" val="l1-6"/>
  <p:tag name="KSO_WM_UNIT_PRESET_TEXT" val="A company is an association or collection of individuals."/>
  <p:tag name="KSO_WM_UNIT_TEXT_FILL_FORE_SCHEMECOLOR_INDEX_BRIGHTNESS" val="0"/>
  <p:tag name="KSO_WM_UNIT_TEXT_FILL_FORE_SCHEMECOLOR_INDEX" val="14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4_1"/>
  <p:tag name="KSO_WM_UNIT_ID" val="custom20189098_15*l_h_f*1_4_1"/>
  <p:tag name="KSO_WM_UNIT_LAYERLEVEL" val="1_1_1"/>
  <p:tag name="KSO_WM_UNIT_VALUE" val="28"/>
  <p:tag name="KSO_WM_UNIT_HIGHLIGHT" val="0"/>
  <p:tag name="KSO_WM_UNIT_COMPATIBLE" val="0"/>
  <p:tag name="KSO_WM_UNIT_CLEAR" val="0"/>
  <p:tag name="KSO_WM_BEAUTIFY_FLAG" val="#wm#"/>
  <p:tag name="KSO_WM_DIAGRAM_GROUP_CODE" val="l1-6"/>
  <p:tag name="KSO_WM_UNIT_PRESET_TEXT" val="A company is an association or collection of individuals."/>
  <p:tag name="KSO_WM_UNIT_TEXT_FILL_FORE_SCHEMECOLOR_INDEX_BRIGHTNESS" val="0"/>
  <p:tag name="KSO_WM_UNIT_TEXT_FILL_FORE_SCHEMECOLOR_INDEX" val="14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15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Business Features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5*i*17"/>
  <p:tag name="KSO_WM_TEMPLATE_CATEGORY" val="custom"/>
  <p:tag name="KSO_WM_TEMPLATE_INDEX" val="20189098"/>
  <p:tag name="KSO_WM_UNIT_INDEX" val="17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5*i*18"/>
  <p:tag name="KSO_WM_TEMPLATE_CATEGORY" val="custom"/>
  <p:tag name="KSO_WM_TEMPLATE_INDEX" val="20189098"/>
  <p:tag name="KSO_WM_UNIT_INDEX" val="18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5*i*19"/>
  <p:tag name="KSO_WM_TEMPLATE_CATEGORY" val="custom"/>
  <p:tag name="KSO_WM_TEMPLATE_INDEX" val="20189098"/>
  <p:tag name="KSO_WM_UNIT_INDEX" val="19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d"/>
  <p:tag name="KSO_WM_UNIT_INDEX" val="1"/>
  <p:tag name="KSO_WM_UNIT_ID" val="custom20189098_15*d*1"/>
  <p:tag name="KSO_WM_UNIT_LAYERLEVEL" val="1"/>
  <p:tag name="KSO_WM_UNIT_VALUE" val="1001*1642"/>
  <p:tag name="KSO_WM_UNIT_HIGHLIGHT" val="0"/>
  <p:tag name="KSO_WM_UNIT_COMPATIBLE" val="0"/>
  <p:tag name="KSO_WM_UNIT_CLEAR" val="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6"/>
  <p:tag name="KSO_WM_TEMPLATE_CATEGORY" val="custom"/>
  <p:tag name="KSO_WM_TEMPLATE_INDEX" val="20189098"/>
  <p:tag name="KSO_WM_UNIT_INDEX" val="6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3"/>
  <p:tag name="KSO_WM_SLIDE_INDEX" val="3"/>
  <p:tag name="KSO_WM_SLIDE_ITEM_CNT" val="2"/>
  <p:tag name="KSO_WM_SLIDE_LAYOUT" val="a_f_e"/>
  <p:tag name="KSO_WM_SLIDE_LAYOUT_CNT" val="1_1_1"/>
  <p:tag name="KSO_WM_SLIDE_TYPE" val="sectionTitle"/>
  <p:tag name="KSO_WM_SLIDE_SUBTYPE" val="pureTxt"/>
  <p:tag name="KSO_WM_BEAUTIFY_FLAG" val="#wm#"/>
  <p:tag name="KSO_WM_SPECIAL_SOURCE" val="bdnul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e"/>
  <p:tag name="KSO_WM_UNIT_INDEX" val="1"/>
  <p:tag name="KSO_WM_UNIT_ID" val="custom20189098_3*e*1"/>
  <p:tag name="KSO_WM_UNIT_LAYERLEVEL" val="1"/>
  <p:tag name="KSO_WM_UNIT_VALUE" val="6"/>
  <p:tag name="KSO_WM_UNIT_HIGHLIGHT" val="0"/>
  <p:tag name="KSO_WM_UNIT_COMPATIBLE" val="1"/>
  <p:tag name="KSO_WM_UNIT_CLEAR" val="0"/>
  <p:tag name="KSO_WM_BEAUTIFY_FLAG" val="#wm#"/>
  <p:tag name="KSO_WM_UNIT_PRESET_TEXT" val="LOREM 0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3*a*1"/>
  <p:tag name="KSO_WM_UNIT_LAYERLEVEL" val="1"/>
  <p:tag name="KSO_WM_UNIT_VALUE" val="1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1"/>
  <p:tag name="KSO_WM_UNIT_ID" val="custom20189098_3*f*1"/>
  <p:tag name="KSO_WM_UNIT_LAYERLEVEL" val="1"/>
  <p:tag name="KSO_WM_UNIT_VALUE" val="21"/>
  <p:tag name="KSO_WM_UNIT_HIGHLIGHT" val="0"/>
  <p:tag name="KSO_WM_UNIT_COMPATIBLE" val="0"/>
  <p:tag name="KSO_WM_UNIT_CLEAR" val="0"/>
  <p:tag name="KSO_WM_BEAUTIFY_FLAG" val="#wm#"/>
  <p:tag name="KSO_WM_UNIT_PRESET_TEXT" val="You can add your content here"/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17"/>
  <p:tag name="KSO_WM_SLIDE_INDEX" val="17"/>
  <p:tag name="KSO_WM_SLIDE_ITEM_CNT" val="4"/>
  <p:tag name="KSO_WM_SLIDE_LAYOUT" val="h_a_l"/>
  <p:tag name="KSO_WM_SLIDE_LAYOUT_CNT" val="1_1_1"/>
  <p:tag name="KSO_WM_SLIDE_TYPE" val="text"/>
  <p:tag name="KSO_WM_SLIDE_SUBTYPE" val="diag"/>
  <p:tag name="KSO_WM_BEAUTIFY_FLAG" val="#wm#"/>
  <p:tag name="KSO_WM_SLIDE_POSITION" val="94*142"/>
  <p:tag name="KSO_WM_SLIDE_SIZE" val="792*325"/>
  <p:tag name="KSO_WM_DIAGRAM_GROUP_CODE" val="l1-8"/>
  <p:tag name="KSO_WM_SPECIAL_SOURCE" val="bdnul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h_d"/>
  <p:tag name="KSO_WM_UNIT_INDEX" val="1_1"/>
  <p:tag name="KSO_WM_UNIT_ID" val="custom20189098_17*h_d*1_1"/>
  <p:tag name="KSO_WM_UNIT_LAYERLEVEL" val="1_1"/>
  <p:tag name="KSO_WM_UNIT_VALUE" val="986*613"/>
  <p:tag name="KSO_WM_UNIT_HIGHLIGHT" val="0"/>
  <p:tag name="KSO_WM_UNIT_COMPATIBLE" val="0"/>
  <p:tag name="KSO_WM_UNIT_CLEAR" val="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7*i*0"/>
  <p:tag name="KSO_WM_TEMPLATE_CATEGORY" val="custom"/>
  <p:tag name="KSO_WM_TEMPLATE_INDEX" val="20189098"/>
  <p:tag name="KSO_WM_UNIT_INDEX" val="0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7*i*1"/>
  <p:tag name="KSO_WM_TEMPLATE_CATEGORY" val="custom"/>
  <p:tag name="KSO_WM_TEMPLATE_INDEX" val="20189098"/>
  <p:tag name="KSO_WM_UNIT_INDEX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7"/>
  <p:tag name="KSO_WM_TEMPLATE_CATEGORY" val="custom"/>
  <p:tag name="KSO_WM_TEMPLATE_INDEX" val="20189098"/>
  <p:tag name="KSO_WM_UNIT_INDEX" val="7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1_1"/>
  <p:tag name="KSO_WM_UNIT_ID" val="custom20189098_17*l_h_a*1_1_1"/>
  <p:tag name="KSO_WM_UNIT_LAYERLEVEL" val="1_1_1"/>
  <p:tag name="KSO_WM_UNIT_VALUE" val="18"/>
  <p:tag name="KSO_WM_UNIT_HIGHLIGHT" val="0"/>
  <p:tag name="KSO_WM_UNIT_COMPATIBLE" val="0"/>
  <p:tag name="KSO_WM_UNIT_CLEAR" val="0"/>
  <p:tag name="KSO_WM_BEAUTIFY_FLAG" val="#wm#"/>
  <p:tag name="KSO_WM_DIAGRAM_GROUP_CODE" val="l1-8"/>
  <p:tag name="KSO_WM_UNIT_PRESET_TEXT" val="You can add your content here"/>
  <p:tag name="KSO_WM_UNIT_TEXT_FILL_FORE_SCHEMECOLOR_INDEX_BRIGHTNESS" val="0"/>
  <p:tag name="KSO_WM_UNIT_TEXT_FILL_FORE_SCHEMECOLOR_INDEX" val="9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2_1"/>
  <p:tag name="KSO_WM_UNIT_ID" val="custom20189098_17*l_h_a*1_2_1"/>
  <p:tag name="KSO_WM_UNIT_LAYERLEVEL" val="1_1_1"/>
  <p:tag name="KSO_WM_UNIT_VALUE" val="18"/>
  <p:tag name="KSO_WM_UNIT_HIGHLIGHT" val="0"/>
  <p:tag name="KSO_WM_UNIT_COMPATIBLE" val="0"/>
  <p:tag name="KSO_WM_UNIT_CLEAR" val="0"/>
  <p:tag name="KSO_WM_BEAUTIFY_FLAG" val="#wm#"/>
  <p:tag name="KSO_WM_DIAGRAM_GROUP_CODE" val="l1-8"/>
  <p:tag name="KSO_WM_UNIT_PRESET_TEXT" val="You can add your content here"/>
  <p:tag name="KSO_WM_UNIT_TEXT_FILL_FORE_SCHEMECOLOR_INDEX_BRIGHTNESS" val="-0.25"/>
  <p:tag name="KSO_WM_UNIT_TEXT_FILL_FORE_SCHEMECOLOR_INDEX" val="6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3_1"/>
  <p:tag name="KSO_WM_UNIT_ID" val="custom20189098_17*l_h_a*1_3_1"/>
  <p:tag name="KSO_WM_UNIT_LAYERLEVEL" val="1_1_1"/>
  <p:tag name="KSO_WM_UNIT_VALUE" val="18"/>
  <p:tag name="KSO_WM_UNIT_HIGHLIGHT" val="0"/>
  <p:tag name="KSO_WM_UNIT_COMPATIBLE" val="0"/>
  <p:tag name="KSO_WM_UNIT_CLEAR" val="0"/>
  <p:tag name="KSO_WM_BEAUTIFY_FLAG" val="#wm#"/>
  <p:tag name="KSO_WM_DIAGRAM_GROUP_CODE" val="l1-8"/>
  <p:tag name="KSO_WM_UNIT_PRESET_TEXT" val="You can add your content here"/>
  <p:tag name="KSO_WM_UNIT_TEXT_FILL_FORE_SCHEMECOLOR_INDEX_BRIGHTNESS" val="0"/>
  <p:tag name="KSO_WM_UNIT_TEXT_FILL_FORE_SCHEMECOLOR_INDEX" val="6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h_a"/>
  <p:tag name="KSO_WM_UNIT_INDEX" val="1_1"/>
  <p:tag name="KSO_WM_UNIT_ID" val="custom20189098_17*h_a*1_1"/>
  <p:tag name="KSO_WM_UNIT_LAYERLEVEL" val="1_1"/>
  <p:tag name="KSO_WM_UNIT_VALUE" val="20"/>
  <p:tag name="KSO_WM_UNIT_HIGHLIGHT" val="0"/>
  <p:tag name="KSO_WM_UNIT_COMPATIBLE" val="0"/>
  <p:tag name="KSO_WM_UNIT_CLEAR" val="0"/>
  <p:tag name="KSO_WM_BEAUTIFY_FLAG" val="#wm#"/>
  <p:tag name="KSO_WM_UNIT_PRESET_TEXT" val="You can add your content here"/>
  <p:tag name="KSO_WM_UNIT_TEXT_FILL_FORE_SCHEMECOLOR_INDEX_BRIGHTNESS" val="0"/>
  <p:tag name="KSO_WM_UNIT_TEXT_FILL_FORE_SCHEMECOLOR_INDEX" val="5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h_f"/>
  <p:tag name="KSO_WM_UNIT_INDEX" val="1_1"/>
  <p:tag name="KSO_WM_UNIT_ID" val="custom20189098_17*h_f*1_1"/>
  <p:tag name="KSO_WM_UNIT_LAYERLEVEL" val="1_1"/>
  <p:tag name="KSO_WM_UNIT_VALUE" val="96"/>
  <p:tag name="KSO_WM_UNIT_HIGHLIGHT" val="0"/>
  <p:tag name="KSO_WM_UNIT_COMPATIBLE" val="0"/>
  <p:tag name="KSO_WM_UNIT_CLEAR" val="0"/>
  <p:tag name="KSO_WM_BEAUTIFY_FLAG" val="#wm#"/>
  <p:tag name="KSO_WM_UNIT_PRESET_TEXT" val="A company is an association or collection of individuals, whether natural persons, legal persons, or a mixture of both  company is an association or collection of individuals."/>
  <p:tag name="KSO_WM_UNIT_TEXT_FILL_FORE_SCHEMECOLOR_INDEX_BRIGHTNESS" val="0.35"/>
  <p:tag name="KSO_WM_UNIT_TEXT_FILL_FORE_SCHEMECOLOR_INDEX" val="13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h_b"/>
  <p:tag name="KSO_WM_UNIT_INDEX" val="1_1"/>
  <p:tag name="KSO_WM_UNIT_ID" val="custom20189098_17*h_b*1_1"/>
  <p:tag name="KSO_WM_UNIT_LAYERLEVEL" val="1_1"/>
  <p:tag name="KSO_WM_UNIT_VALUE" val="10"/>
  <p:tag name="KSO_WM_UNIT_HIGHLIGHT" val="0"/>
  <p:tag name="KSO_WM_UNIT_COMPATIBLE" val="0"/>
  <p:tag name="KSO_WM_UNIT_CLEAR" val="0"/>
  <p:tag name="KSO_WM_BEAUTIFY_FLAG" val="#wm#"/>
  <p:tag name="KSO_WM_UNIT_PRESET_TEXT" val="LOREM 01"/>
  <p:tag name="KSO_WM_UNIT_TEXT_FILL_FORE_SCHEMECOLOR_INDEX_BRIGHTNESS" val="0.15"/>
  <p:tag name="KSO_WM_UNIT_TEXT_FILL_FORE_SCHEMECOLOR_INDEX" val="13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1_1"/>
  <p:tag name="KSO_WM_UNIT_ID" val="custom20189098_17*l_h_f*1_1_1"/>
  <p:tag name="KSO_WM_UNIT_LAYERLEVEL" val="1_1_1"/>
  <p:tag name="KSO_WM_UNIT_VALUE" val="42"/>
  <p:tag name="KSO_WM_UNIT_HIGHLIGHT" val="0"/>
  <p:tag name="KSO_WM_UNIT_COMPATIBLE" val="0"/>
  <p:tag name="KSO_WM_UNIT_CLEAR" val="0"/>
  <p:tag name="KSO_WM_BEAUTIFY_FLAG" val="#wm#"/>
  <p:tag name="KSO_WM_DIAGRAM_GROUP_CODE" val="l1-8"/>
  <p:tag name="KSO_WM_UNIT_PRESET_TEXT" val="A company is an association or collection of individuals, whether natural persons, legal persons."/>
  <p:tag name="KSO_WM_UNIT_TEXT_FILL_FORE_SCHEMECOLOR_INDEX_BRIGHTNESS" val="0.35"/>
  <p:tag name="KSO_WM_UNIT_TEXT_FILL_FORE_SCHEMECOLOR_INDEX" val="13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2_1"/>
  <p:tag name="KSO_WM_UNIT_ID" val="custom20189098_17*l_h_f*1_2_1"/>
  <p:tag name="KSO_WM_UNIT_LAYERLEVEL" val="1_1_1"/>
  <p:tag name="KSO_WM_UNIT_VALUE" val="42"/>
  <p:tag name="KSO_WM_UNIT_HIGHLIGHT" val="0"/>
  <p:tag name="KSO_WM_UNIT_COMPATIBLE" val="0"/>
  <p:tag name="KSO_WM_UNIT_CLEAR" val="0"/>
  <p:tag name="KSO_WM_BEAUTIFY_FLAG" val="#wm#"/>
  <p:tag name="KSO_WM_DIAGRAM_GROUP_CODE" val="l1-8"/>
  <p:tag name="KSO_WM_UNIT_PRESET_TEXT" val="A company is an association or collection of individuals, whether natural persons, legal persons."/>
  <p:tag name="KSO_WM_UNIT_TEXT_FILL_FORE_SCHEMECOLOR_INDEX_BRIGHTNESS" val="0.35"/>
  <p:tag name="KSO_WM_UNIT_TEXT_FILL_FORE_SCHEMECOLOR_INDEX" val="13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3_1"/>
  <p:tag name="KSO_WM_UNIT_ID" val="custom20189098_17*l_h_f*1_3_1"/>
  <p:tag name="KSO_WM_UNIT_LAYERLEVEL" val="1_1_1"/>
  <p:tag name="KSO_WM_UNIT_VALUE" val="42"/>
  <p:tag name="KSO_WM_UNIT_HIGHLIGHT" val="0"/>
  <p:tag name="KSO_WM_UNIT_COMPATIBLE" val="0"/>
  <p:tag name="KSO_WM_UNIT_CLEAR" val="0"/>
  <p:tag name="KSO_WM_BEAUTIFY_FLAG" val="#wm#"/>
  <p:tag name="KSO_WM_DIAGRAM_GROUP_CODE" val="l1-8"/>
  <p:tag name="KSO_WM_UNIT_PRESET_TEXT" val="A company is an association or collection of individuals, whether natural persons, legal persons."/>
  <p:tag name="KSO_WM_UNIT_TEXT_FILL_FORE_SCHEMECOLOR_INDEX_BRIGHTNESS" val="0.35"/>
  <p:tag name="KSO_WM_UNIT_TEXT_FILL_FORE_SCHEMECOLOR_INDEX" val="13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17*a*1"/>
  <p:tag name="KSO_WM_UNIT_LAYERLEVEL" val="1"/>
  <p:tag name="KSO_WM_UNIT_VALUE" val="8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Meet Our Tea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  <p:tag name="KSO_WM_UNIT_TEXT_FILL_FORE_SCHEMECOLOR_INDEX_BRIGHTNESS" val="0.15"/>
  <p:tag name="KSO_WM_UNIT_TEXT_FILL_FORE_SCHEMECOLOR_INDEX" val="13"/>
  <p:tag name="KSO_WM_UNIT_TEXT_FILL_TYPE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7*i*18"/>
  <p:tag name="KSO_WM_TEMPLATE_CATEGORY" val="custom"/>
  <p:tag name="KSO_WM_TEMPLATE_INDEX" val="20189098"/>
  <p:tag name="KSO_WM_UNIT_INDEX" val="18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7*i*21"/>
  <p:tag name="KSO_WM_TEMPLATE_CATEGORY" val="custom"/>
  <p:tag name="KSO_WM_TEMPLATE_INDEX" val="20189098"/>
  <p:tag name="KSO_WM_UNIT_INDEX" val="21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7*i*22"/>
  <p:tag name="KSO_WM_TEMPLATE_CATEGORY" val="custom"/>
  <p:tag name="KSO_WM_TEMPLATE_INDEX" val="20189098"/>
  <p:tag name="KSO_WM_UNIT_INDEX" val="22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7*i*23"/>
  <p:tag name="KSO_WM_TEMPLATE_CATEGORY" val="custom"/>
  <p:tag name="KSO_WM_TEMPLATE_INDEX" val="20189098"/>
  <p:tag name="KSO_WM_UNIT_INDEX" val="23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h_d"/>
  <p:tag name="KSO_WM_UNIT_INDEX" val="1_1"/>
  <p:tag name="KSO_WM_UNIT_ID" val="custom20189098_17*h_d*1_1"/>
  <p:tag name="KSO_WM_UNIT_LAYERLEVEL" val="1_1"/>
  <p:tag name="KSO_WM_UNIT_VALUE" val="986*613"/>
  <p:tag name="KSO_WM_UNIT_HIGHLIGHT" val="0"/>
  <p:tag name="KSO_WM_UNIT_COMPATIBLE" val="0"/>
  <p:tag name="KSO_WM_UNIT_CLEAR" val="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1_1"/>
  <p:tag name="KSO_WM_UNIT_ID" val="custom20189098_17*l_h_i*1_1_1"/>
  <p:tag name="KSO_WM_UNIT_LAYERLEVEL" val="1_1_1"/>
  <p:tag name="KSO_WM_BEAUTIFY_FLAG" val="#wm#"/>
  <p:tag name="KSO_WM_DIAGRAM_GROUP_CODE" val="l1-8"/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2_1"/>
  <p:tag name="KSO_WM_UNIT_ID" val="custom20189098_17*l_h_i*1_2_1"/>
  <p:tag name="KSO_WM_UNIT_LAYERLEVEL" val="1_1_1"/>
  <p:tag name="KSO_WM_BEAUTIFY_FLAG" val="#wm#"/>
  <p:tag name="KSO_WM_DIAGRAM_GROUP_CODE" val="l1-8"/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3_1"/>
  <p:tag name="KSO_WM_UNIT_ID" val="custom20189098_17*l_h_i*1_3_1"/>
  <p:tag name="KSO_WM_UNIT_LAYERLEVEL" val="1_1_1"/>
  <p:tag name="KSO_WM_BEAUTIFY_FLAG" val="#wm#"/>
  <p:tag name="KSO_WM_DIAGRAM_GROUP_CODE" val="l1-8"/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18"/>
  <p:tag name="KSO_WM_SLIDE_INDEX" val="18"/>
  <p:tag name="KSO_WM_SLIDE_ITEM_CNT" val="3"/>
  <p:tag name="KSO_WM_SLIDE_LAYOUT" val="f_a_l"/>
  <p:tag name="KSO_WM_SLIDE_LAYOUT_CNT" val="1_1_1"/>
  <p:tag name="KSO_WM_SLIDE_TYPE" val="text"/>
  <p:tag name="KSO_WM_SLIDE_SUBTYPE" val="diag"/>
  <p:tag name="KSO_WM_BEAUTIFY_FLAG" val="#wm#"/>
  <p:tag name="KSO_WM_SLIDE_POSITION" val="51*61"/>
  <p:tag name="KSO_WM_SLIDE_SIZE" val="856*414"/>
  <p:tag name="KSO_WM_DIAGRAM_GROUP_CODE" val="l1-9"/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2*i*0"/>
  <p:tag name="KSO_WM_TEMPLATE_CATEGORY" val="custom"/>
  <p:tag name="KSO_WM_TEMPLATE_INDEX" val="20189098"/>
  <p:tag name="KSO_WM_UNIT_INDEX" val="0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i"/>
  <p:tag name="KSO_WM_UNIT_INDEX" val="1_1_1"/>
  <p:tag name="KSO_WM_UNIT_ID" val="custom20189098_2*l_h_i*1_1_1"/>
  <p:tag name="KSO_WM_UNIT_LAYERLEVEL" val="1_1_1"/>
  <p:tag name="KSO_WM_BEAUTIFY_FLAG" val="#wm#"/>
  <p:tag name="KSO_WM_TAG_VERSION" val="1.0"/>
  <p:tag name="KSO_WM_DIAGRAM_GROUP_CODE" val="l1-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8"/>
  <p:tag name="KSO_WM_UNIT_LINE_FORE_SCHEMECOLOR_INDEX_2_POS" val="0.38"/>
  <p:tag name="KSO_WM_UNIT_LINE_FORE_SCHEMECOLOR_INDEX_2_TRANS" val="0"/>
  <p:tag name="KSO_WM_UNIT_LINE_FORE_SCHEMECOLOR_INDEX_3_BRIGHTNESS" val="0"/>
  <p:tag name="KSO_WM_UNIT_LINE_FORE_SCHEMECOLOR_INDEX_3" val="6"/>
  <p:tag name="KSO_WM_UNIT_LINE_FORE_SCHEMECOLOR_INDEX_3_POS" val="1"/>
  <p:tag name="KSO_WM_UNIT_LINE_FORE_SCHEMECOLOR_INDEX_3_TRANS" val="0"/>
  <p:tag name="KSO_WM_UNIT_LINE_GRADIENT_TYPE" val="2"/>
  <p:tag name="KSO_WM_UNIT_LINE_GRADIENT_ANGLE" val="0"/>
  <p:tag name="KSO_WM_UNIT_LINE_GRADIENT_DIRECTION" val="8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1_1"/>
  <p:tag name="KSO_WM_UNIT_ID" val="custom20189098_18*l_h_i*1_1_1"/>
  <p:tag name="KSO_WM_UNIT_LAYERLEVEL" val="1_1_1"/>
  <p:tag name="KSO_WM_BEAUTIFY_FLAG" val="#wm#"/>
  <p:tag name="KSO_WM_DIAGRAM_GROUP_CODE" val="l1-9"/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1_2"/>
  <p:tag name="KSO_WM_UNIT_ID" val="custom20189098_18*l_h_i*1_1_2"/>
  <p:tag name="KSO_WM_UNIT_LAYERLEVEL" val="1_1_1"/>
  <p:tag name="KSO_WM_BEAUTIFY_FLAG" val="#wm#"/>
  <p:tag name="KSO_WM_DIAGRAM_GROUP_CODE" val="l1-9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3_1"/>
  <p:tag name="KSO_WM_UNIT_ID" val="custom20189098_18*l_h_i*1_3_1"/>
  <p:tag name="KSO_WM_UNIT_LAYERLEVEL" val="1_1_1"/>
  <p:tag name="KSO_WM_BEAUTIFY_FLAG" val="#wm#"/>
  <p:tag name="KSO_WM_DIAGRAM_GROUP_CODE" val="l1-9"/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3_2"/>
  <p:tag name="KSO_WM_UNIT_ID" val="custom20189098_18*l_h_i*1_3_2"/>
  <p:tag name="KSO_WM_UNIT_LAYERLEVEL" val="1_1_1"/>
  <p:tag name="KSO_WM_BEAUTIFY_FLAG" val="#wm#"/>
  <p:tag name="KSO_WM_DIAGRAM_GROUP_CODE" val="l1-9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2_1"/>
  <p:tag name="KSO_WM_UNIT_ID" val="custom20189098_18*l_h_i*1_2_1"/>
  <p:tag name="KSO_WM_UNIT_LAYERLEVEL" val="1_1_1"/>
  <p:tag name="KSO_WM_BEAUTIFY_FLAG" val="#wm#"/>
  <p:tag name="KSO_WM_DIAGRAM_GROUP_CODE" val="l1-9"/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2_2"/>
  <p:tag name="KSO_WM_UNIT_ID" val="custom20189098_18*l_h_i*1_2_2"/>
  <p:tag name="KSO_WM_UNIT_LAYERLEVEL" val="1_1_1"/>
  <p:tag name="KSO_WM_BEAUTIFY_FLAG" val="#wm#"/>
  <p:tag name="KSO_WM_DIAGRAM_GROUP_CODE" val="l1-9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18*a*1"/>
  <p:tag name="KSO_WM_UNIT_LAYERLEVEL" val="1"/>
  <p:tag name="KSO_WM_UNIT_VALUE" val="7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1"/>
  <p:tag name="KSO_WM_UNIT_ID" val="custom20189098_18*f*1"/>
  <p:tag name="KSO_WM_UNIT_LAYERLEVEL" val="1"/>
  <p:tag name="KSO_WM_UNIT_VALUE" val="80"/>
  <p:tag name="KSO_WM_UNIT_HIGHLIGHT" val="0"/>
  <p:tag name="KSO_WM_UNIT_COMPATIBLE" val="0"/>
  <p:tag name="KSO_WM_UNIT_CLEAR" val="0"/>
  <p:tag name="KSO_WM_BEAUTIFY_FLAG" val="#wm#"/>
  <p:tag name="KSO_WM_UNIT_PRESET_TEXT" val="A company is an association or collection of individuals, whether natural persons, legal persons, or a mixture of both  company is an association or collection of individuals."/>
  <p:tag name="KSO_WM_UNIT_TEXT_FILL_FORE_SCHEMECOLOR_INDEX_BRIGHTNESS" val="0.35"/>
  <p:tag name="KSO_WM_UNIT_TEXT_FILL_FORE_SCHEMECOLOR_INDEX" val="13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8*i*8"/>
  <p:tag name="KSO_WM_TEMPLATE_CATEGORY" val="custom"/>
  <p:tag name="KSO_WM_TEMPLATE_INDEX" val="20189098"/>
  <p:tag name="KSO_WM_UNIT_INDEX" val="8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1_1"/>
  <p:tag name="KSO_WM_UNIT_ID" val="custom20189098_18*l_h_f*1_1_1"/>
  <p:tag name="KSO_WM_UNIT_LAYERLEVEL" val="1_1_1"/>
  <p:tag name="KSO_WM_UNIT_VALUE" val="46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A company is an association or collection of individuals, whether natural persons, legal persons."/>
  <p:tag name="KSO_WM_UNIT_TEXT_FILL_FORE_SCHEMECOLOR_INDEX_BRIGHTNESS" val="0.35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i"/>
  <p:tag name="KSO_WM_UNIT_INDEX" val="1_1_2"/>
  <p:tag name="KSO_WM_UNIT_ID" val="custom20189098_2*l_h_i*1_1_2"/>
  <p:tag name="KSO_WM_UNIT_LAYERLEVEL" val="1_1_1"/>
  <p:tag name="KSO_WM_BEAUTIFY_FLAG" val="#wm#"/>
  <p:tag name="KSO_WM_TAG_VERSION" val="1.0"/>
  <p:tag name="KSO_WM_DIAGRAM_GROUP_CODE" val="l1-1"/>
  <p:tag name="KSO_WM_UNIT_TEXT_FILL_FORE_SCHEMECOLOR_INDEX_BRIGHTNESS" val="0.15"/>
  <p:tag name="KSO_WM_UNIT_TEXT_FILL_FORE_SCHEMECOLOR_INDEX" val="13"/>
  <p:tag name="KSO_WM_UNIT_TEXT_FILL_TYP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2_1"/>
  <p:tag name="KSO_WM_UNIT_ID" val="custom20189098_18*l_h_f*1_2_1"/>
  <p:tag name="KSO_WM_UNIT_LAYERLEVEL" val="1_1_1"/>
  <p:tag name="KSO_WM_UNIT_VALUE" val="46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A company is an association or collection of individuals, whether natural persons, legal persons."/>
  <p:tag name="KSO_WM_UNIT_TEXT_FILL_FORE_SCHEMECOLOR_INDEX_BRIGHTNESS" val="0.35"/>
  <p:tag name="KSO_WM_UNIT_TEXT_FILL_FORE_SCHEMECOLOR_INDEX" val="13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3_1"/>
  <p:tag name="KSO_WM_UNIT_ID" val="custom20189098_18*l_h_f*1_3_1"/>
  <p:tag name="KSO_WM_UNIT_LAYERLEVEL" val="1_1_1"/>
  <p:tag name="KSO_WM_UNIT_VALUE" val="46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A company is an association or collection of individuals, whether natural persons, legal persons."/>
  <p:tag name="KSO_WM_UNIT_TEXT_FILL_FORE_SCHEMECOLOR_INDEX_BRIGHTNESS" val="0.35"/>
  <p:tag name="KSO_WM_UNIT_TEXT_FILL_FORE_SCHEMECOLOR_INDEX" val="13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1_1"/>
  <p:tag name="KSO_WM_UNIT_ID" val="custom20189098_18*l_h_a*1_1_1"/>
  <p:tag name="KSO_WM_UNIT_LAYERLEVEL" val="1_1_1"/>
  <p:tag name="KSO_WM_UNIT_VALUE" val="20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TEXT HERE"/>
  <p:tag name="KSO_WM_UNIT_TEXT_FILL_FORE_SCHEMECOLOR_INDEX_BRIGHTNESS" val="0"/>
  <p:tag name="KSO_WM_UNIT_TEXT_FILL_FORE_SCHEMECOLOR_INDEX" val="8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2_1"/>
  <p:tag name="KSO_WM_UNIT_ID" val="custom20189098_18*l_h_a*1_2_1"/>
  <p:tag name="KSO_WM_UNIT_LAYERLEVEL" val="1_1_1"/>
  <p:tag name="KSO_WM_UNIT_VALUE" val="20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TEXT HERE"/>
  <p:tag name="KSO_WM_UNIT_TEXT_FILL_FORE_SCHEMECOLOR_INDEX_BRIGHTNESS" val="0"/>
  <p:tag name="KSO_WM_UNIT_TEXT_FILL_FORE_SCHEMECOLOR_INDEX" val="9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3_1"/>
  <p:tag name="KSO_WM_UNIT_ID" val="custom20189098_18*l_h_a*1_3_1"/>
  <p:tag name="KSO_WM_UNIT_LAYERLEVEL" val="1_1_1"/>
  <p:tag name="KSO_WM_UNIT_VALUE" val="20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TEXT HERE"/>
  <p:tag name="KSO_WM_UNIT_TEXT_FILL_FORE_SCHEMECOLOR_INDEX_BRIGHTNESS" val="0"/>
  <p:tag name="KSO_WM_UNIT_TEXT_FILL_FORE_SCHEMECOLOR_INDEX" val="6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8*i*17"/>
  <p:tag name="KSO_WM_TEMPLATE_CATEGORY" val="custom"/>
  <p:tag name="KSO_WM_TEMPLATE_INDEX" val="20189098"/>
  <p:tag name="KSO_WM_UNIT_INDEX" val="17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8*i*18"/>
  <p:tag name="KSO_WM_TEMPLATE_CATEGORY" val="custom"/>
  <p:tag name="KSO_WM_TEMPLATE_INDEX" val="20189098"/>
  <p:tag name="KSO_WM_UNIT_INDEX" val="18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8*i*19"/>
  <p:tag name="KSO_WM_TEMPLATE_CATEGORY" val="custom"/>
  <p:tag name="KSO_WM_TEMPLATE_INDEX" val="20189098"/>
  <p:tag name="KSO_WM_UNIT_INDEX" val="19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19"/>
  <p:tag name="KSO_WM_SLIDE_INDEX" val="19"/>
  <p:tag name="KSO_WM_SLIDE_ITEM_CNT" val="4"/>
  <p:tag name="KSO_WM_SLIDE_LAYOUT" val="l_a"/>
  <p:tag name="KSO_WM_SLIDE_LAYOUT_CNT" val="1_1"/>
  <p:tag name="KSO_WM_SLIDE_TYPE" val="text"/>
  <p:tag name="KSO_WM_SLIDE_SUBTYPE" val="diag"/>
  <p:tag name="KSO_WM_BEAUTIFY_FLAG" val="#wm#"/>
  <p:tag name="KSO_WM_SLIDE_POSITION" val="70*146"/>
  <p:tag name="KSO_WM_SLIDE_SIZE" val="803*303"/>
  <p:tag name="KSO_WM_DIAGRAM_GROUP_CODE" val="l1-9"/>
  <p:tag name="KSO_WM_SPECIAL_SOURCE" val="bdnul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i"/>
  <p:tag name="KSO_WM_UNIT_INDEX" val="1_2_1"/>
  <p:tag name="KSO_WM_UNIT_ID" val="custom20189098_2*l_h_i*1_2_1"/>
  <p:tag name="KSO_WM_UNIT_LAYERLEVEL" val="1_1_1"/>
  <p:tag name="KSO_WM_BEAUTIFY_FLAG" val="#wm#"/>
  <p:tag name="KSO_WM_TAG_VERSION" val="1.0"/>
  <p:tag name="KSO_WM_DIAGRAM_GROUP_CODE" val="l1-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8"/>
  <p:tag name="KSO_WM_UNIT_LINE_FORE_SCHEMECOLOR_INDEX_2_POS" val="0.38"/>
  <p:tag name="KSO_WM_UNIT_LINE_FORE_SCHEMECOLOR_INDEX_2_TRANS" val="0"/>
  <p:tag name="KSO_WM_UNIT_LINE_FORE_SCHEMECOLOR_INDEX_3_BRIGHTNESS" val="0"/>
  <p:tag name="KSO_WM_UNIT_LINE_FORE_SCHEMECOLOR_INDEX_3" val="6"/>
  <p:tag name="KSO_WM_UNIT_LINE_FORE_SCHEMECOLOR_INDEX_3_POS" val="1"/>
  <p:tag name="KSO_WM_UNIT_LINE_FORE_SCHEMECOLOR_INDEX_3_TRANS" val="0"/>
  <p:tag name="KSO_WM_UNIT_LINE_GRADIENT_TYPE" val="2"/>
  <p:tag name="KSO_WM_UNIT_LINE_GRADIENT_ANGLE" val="0"/>
  <p:tag name="KSO_WM_UNIT_LINE_GRADIENT_DIRECTION" val="8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3_1"/>
  <p:tag name="KSO_WM_UNIT_ID" val="custom20189098_19*l_h_i*1_3_1"/>
  <p:tag name="KSO_WM_UNIT_LAYERLEVEL" val="1_1_1"/>
  <p:tag name="KSO_WM_BEAUTIFY_FLAG" val="#wm#"/>
  <p:tag name="KSO_WM_DIAGRAM_GROUP_CODE" val="l1-9"/>
  <p:tag name="KSO_WM_UNIT_SHADOW_SCHEMECOLOR_INDEX_BRIGHTNESS" val="-0.25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4_1"/>
  <p:tag name="KSO_WM_UNIT_ID" val="custom20189098_19*l_h_i*1_4_1"/>
  <p:tag name="KSO_WM_UNIT_LAYERLEVEL" val="1_1_1"/>
  <p:tag name="KSO_WM_BEAUTIFY_FLAG" val="#wm#"/>
  <p:tag name="KSO_WM_DIAGRAM_GROUP_CODE" val="l1-9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19*a*1"/>
  <p:tag name="KSO_WM_UNIT_LAYERLEVEL" val="1"/>
  <p:tag name="KSO_WM_UNIT_VALUE" val="8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Icon List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9*i*4"/>
  <p:tag name="KSO_WM_TEMPLATE_CATEGORY" val="custom"/>
  <p:tag name="KSO_WM_TEMPLATE_INDEX" val="20189098"/>
  <p:tag name="KSO_WM_UNIT_INDEX" val="4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2_1"/>
  <p:tag name="KSO_WM_UNIT_ID" val="custom20189098_19*l_h_i*1_2_1"/>
  <p:tag name="KSO_WM_UNIT_LAYERLEVEL" val="1_1_1"/>
  <p:tag name="KSO_WM_BEAUTIFY_FLAG" val="#wm#"/>
  <p:tag name="KSO_WM_DIAGRAM_GROUP_CODE" val="l1-9"/>
  <p:tag name="KSO_WM_UNIT_SHADOW_SCHEMECOLOR_INDEX_BRIGHTNESS" val="0"/>
  <p:tag name="KSO_WM_UNIT_SHADOW_SCHEMECOLOR_INDEX" val="9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1_2"/>
  <p:tag name="KSO_WM_UNIT_ID" val="custom20189098_19*l_h_i*1_1_2"/>
  <p:tag name="KSO_WM_UNIT_LAYERLEVEL" val="1_1_1"/>
  <p:tag name="KSO_WM_BEAUTIFY_FLAG" val="#wm#"/>
  <p:tag name="KSO_WM_DIAGRAM_GROUP_CODE" val="l1-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2_2"/>
  <p:tag name="KSO_WM_UNIT_ID" val="custom20189098_19*l_h_i*1_2_2"/>
  <p:tag name="KSO_WM_UNIT_LAYERLEVEL" val="1_1_1"/>
  <p:tag name="KSO_WM_BEAUTIFY_FLAG" val="#wm#"/>
  <p:tag name="KSO_WM_DIAGRAM_GROUP_CODE" val="l1-9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3_2"/>
  <p:tag name="KSO_WM_UNIT_ID" val="custom20189098_19*l_h_i*1_3_2"/>
  <p:tag name="KSO_WM_UNIT_LAYERLEVEL" val="1_1_1"/>
  <p:tag name="KSO_WM_BEAUTIFY_FLAG" val="#wm#"/>
  <p:tag name="KSO_WM_DIAGRAM_GROUP_CODE" val="l1-9"/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4_2"/>
  <p:tag name="KSO_WM_UNIT_ID" val="custom20189098_19*l_h_i*1_4_2"/>
  <p:tag name="KSO_WM_UNIT_LAYERLEVEL" val="1_1_1"/>
  <p:tag name="KSO_WM_BEAUTIFY_FLAG" val="#wm#"/>
  <p:tag name="KSO_WM_DIAGRAM_GROUP_CODE" val="l1-9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2_1"/>
  <p:tag name="KSO_WM_UNIT_ID" val="custom20189098_19*l_h_a*1_2_1"/>
  <p:tag name="KSO_WM_UNIT_LAYERLEVEL" val="1_1_1"/>
  <p:tag name="KSO_WM_UNIT_VALUE" val="7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LOREM 02"/>
  <p:tag name="KSO_WM_UNIT_TEXT_FILL_FORE_SCHEMECOLOR_INDEX_BRIGHTNESS" val="0"/>
  <p:tag name="KSO_WM_UNIT_TEXT_FILL_FORE_SCHEMECOLOR_INDEX" val="9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i"/>
  <p:tag name="KSO_WM_UNIT_INDEX" val="1_2_2"/>
  <p:tag name="KSO_WM_UNIT_ID" val="custom20189098_2*l_h_i*1_2_2"/>
  <p:tag name="KSO_WM_UNIT_LAYERLEVEL" val="1_1_1"/>
  <p:tag name="KSO_WM_BEAUTIFY_FLAG" val="#wm#"/>
  <p:tag name="KSO_WM_TAG_VERSION" val="1.0"/>
  <p:tag name="KSO_WM_DIAGRAM_GROUP_CODE" val="l1-1"/>
  <p:tag name="KSO_WM_UNIT_TEXT_FILL_FORE_SCHEMECOLOR_INDEX_BRIGHTNESS" val="0.15"/>
  <p:tag name="KSO_WM_UNIT_TEXT_FILL_FORE_SCHEMECOLOR_INDEX" val="13"/>
  <p:tag name="KSO_WM_UNIT_TEXT_FILL_TYPE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3_1"/>
  <p:tag name="KSO_WM_UNIT_ID" val="custom20189098_19*l_h_a*1_3_1"/>
  <p:tag name="KSO_WM_UNIT_LAYERLEVEL" val="1_1_1"/>
  <p:tag name="KSO_WM_UNIT_VALUE" val="7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LOREM 03"/>
  <p:tag name="KSO_WM_UNIT_TEXT_FILL_FORE_SCHEMECOLOR_INDEX_BRIGHTNESS" val="-0.25"/>
  <p:tag name="KSO_WM_UNIT_TEXT_FILL_FORE_SCHEMECOLOR_INDEX" val="6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4_1"/>
  <p:tag name="KSO_WM_UNIT_ID" val="custom20189098_19*l_h_a*1_4_1"/>
  <p:tag name="KSO_WM_UNIT_LAYERLEVEL" val="1_1_1"/>
  <p:tag name="KSO_WM_UNIT_VALUE" val="7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LOREM 04"/>
  <p:tag name="KSO_WM_UNIT_TEXT_FILL_FORE_SCHEMECOLOR_INDEX_BRIGHTNESS" val="0"/>
  <p:tag name="KSO_WM_UNIT_TEXT_FILL_FORE_SCHEMECOLOR_INDEX" val="6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1_4"/>
  <p:tag name="KSO_WM_UNIT_ID" val="custom20189098_19*l_h_i*1_1_4"/>
  <p:tag name="KSO_WM_UNIT_LAYERLEVEL" val="1_1_1"/>
  <p:tag name="KSO_WM_BEAUTIFY_FLAG" val="#wm#"/>
  <p:tag name="KSO_WM_DIAGRAM_GROUP_CODE" val="l1-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2_4"/>
  <p:tag name="KSO_WM_UNIT_ID" val="custom20189098_19*l_h_i*1_2_4"/>
  <p:tag name="KSO_WM_UNIT_LAYERLEVEL" val="1_1_1"/>
  <p:tag name="KSO_WM_BEAUTIFY_FLAG" val="#wm#"/>
  <p:tag name="KSO_WM_DIAGRAM_GROUP_CODE" val="l1-9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3_4"/>
  <p:tag name="KSO_WM_UNIT_ID" val="custom20189098_19*l_h_i*1_3_4"/>
  <p:tag name="KSO_WM_UNIT_LAYERLEVEL" val="1_1_1"/>
  <p:tag name="KSO_WM_BEAUTIFY_FLAG" val="#wm#"/>
  <p:tag name="KSO_WM_DIAGRAM_GROUP_CODE" val="l1-9"/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4_4"/>
  <p:tag name="KSO_WM_UNIT_ID" val="custom20189098_19*l_h_i*1_4_4"/>
  <p:tag name="KSO_WM_UNIT_LAYERLEVEL" val="1_1_1"/>
  <p:tag name="KSO_WM_BEAUTIFY_FLAG" val="#wm#"/>
  <p:tag name="KSO_WM_DIAGRAM_GROUP_CODE" val="l1-9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1_1"/>
  <p:tag name="KSO_WM_UNIT_ID" val="custom20189098_19*l_h_f*1_1_1"/>
  <p:tag name="KSO_WM_UNIT_LAYERLEVEL" val="1_1_1"/>
  <p:tag name="KSO_WM_UNIT_VALUE" val="21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You can add your content here"/>
  <p:tag name="KSO_WM_UNIT_TEXT_FILL_FORE_SCHEMECOLOR_INDEX_BRIGHTNESS" val="0.35"/>
  <p:tag name="KSO_WM_UNIT_TEXT_FILL_FORE_SCHEMECOLOR_INDEX" val="13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2_1"/>
  <p:tag name="KSO_WM_UNIT_ID" val="custom20189098_19*l_h_f*1_2_1"/>
  <p:tag name="KSO_WM_UNIT_LAYERLEVEL" val="1_1_1"/>
  <p:tag name="KSO_WM_UNIT_VALUE" val="21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You can add your content here"/>
  <p:tag name="KSO_WM_UNIT_TEXT_FILL_FORE_SCHEMECOLOR_INDEX_BRIGHTNESS" val="0.35"/>
  <p:tag name="KSO_WM_UNIT_TEXT_FILL_FORE_SCHEMECOLOR_INDEX" val="13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3_1"/>
  <p:tag name="KSO_WM_UNIT_ID" val="custom20189098_19*l_h_f*1_3_1"/>
  <p:tag name="KSO_WM_UNIT_LAYERLEVEL" val="1_1_1"/>
  <p:tag name="KSO_WM_UNIT_VALUE" val="21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You can add your content here"/>
  <p:tag name="KSO_WM_UNIT_TEXT_FILL_FORE_SCHEMECOLOR_INDEX_BRIGHTNESS" val="0.35"/>
  <p:tag name="KSO_WM_UNIT_TEXT_FILL_FORE_SCHEMECOLOR_INDEX" val="13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4_1"/>
  <p:tag name="KSO_WM_UNIT_ID" val="custom20189098_19*l_h_f*1_4_1"/>
  <p:tag name="KSO_WM_UNIT_LAYERLEVEL" val="1_1_1"/>
  <p:tag name="KSO_WM_UNIT_VALUE" val="21"/>
  <p:tag name="KSO_WM_UNIT_HIGHLIGHT" val="0"/>
  <p:tag name="KSO_WM_UNIT_COMPATIBLE" val="0"/>
  <p:tag name="KSO_WM_UNIT_CLEAR" val="0"/>
  <p:tag name="KSO_WM_BEAUTIFY_FLAG" val="#wm#"/>
  <p:tag name="KSO_WM_DIAGRAM_GROUP_CODE" val="l1-9"/>
  <p:tag name="KSO_WM_UNIT_PRESET_TEXT" val="You can add your content here"/>
  <p:tag name="KSO_WM_UNIT_TEXT_FILL_FORE_SCHEMECOLOR_INDEX_BRIGHTNESS" val="0.35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i"/>
  <p:tag name="KSO_WM_UNIT_INDEX" val="1_3_1"/>
  <p:tag name="KSO_WM_UNIT_ID" val="custom20189098_2*l_h_i*1_3_1"/>
  <p:tag name="KSO_WM_UNIT_LAYERLEVEL" val="1_1_1"/>
  <p:tag name="KSO_WM_BEAUTIFY_FLAG" val="#wm#"/>
  <p:tag name="KSO_WM_TAG_VERSION" val="1.0"/>
  <p:tag name="KSO_WM_DIAGRAM_GROUP_CODE" val="l1-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8"/>
  <p:tag name="KSO_WM_UNIT_LINE_FORE_SCHEMECOLOR_INDEX_2_POS" val="0.38"/>
  <p:tag name="KSO_WM_UNIT_LINE_FORE_SCHEMECOLOR_INDEX_2_TRANS" val="0"/>
  <p:tag name="KSO_WM_UNIT_LINE_FORE_SCHEMECOLOR_INDEX_3_BRIGHTNESS" val="0"/>
  <p:tag name="KSO_WM_UNIT_LINE_FORE_SCHEMECOLOR_INDEX_3" val="6"/>
  <p:tag name="KSO_WM_UNIT_LINE_FORE_SCHEMECOLOR_INDEX_3_POS" val="1"/>
  <p:tag name="KSO_WM_UNIT_LINE_FORE_SCHEMECOLOR_INDEX_3_TRANS" val="0"/>
  <p:tag name="KSO_WM_UNIT_LINE_GRADIENT_TYPE" val="2"/>
  <p:tag name="KSO_WM_UNIT_LINE_GRADIENT_ANGLE" val="0"/>
  <p:tag name="KSO_WM_UNIT_LINE_GRADIENT_DIRECTION" val="8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9*i*28"/>
  <p:tag name="KSO_WM_TEMPLATE_CATEGORY" val="custom"/>
  <p:tag name="KSO_WM_TEMPLATE_INDEX" val="20189098"/>
  <p:tag name="KSO_WM_UNIT_INDEX" val="28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9*i*29"/>
  <p:tag name="KSO_WM_TEMPLATE_CATEGORY" val="custom"/>
  <p:tag name="KSO_WM_TEMPLATE_INDEX" val="20189098"/>
  <p:tag name="KSO_WM_UNIT_INDEX" val="29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19*i*30"/>
  <p:tag name="KSO_WM_TEMPLATE_CATEGORY" val="custom"/>
  <p:tag name="KSO_WM_TEMPLATE_INDEX" val="20189098"/>
  <p:tag name="KSO_WM_UNIT_INDEX" val="30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20"/>
  <p:tag name="KSO_WM_SLIDE_INDEX" val="20"/>
  <p:tag name="KSO_WM_SLIDE_ITEM_CNT" val="3"/>
  <p:tag name="KSO_WM_SLIDE_LAYOUT" val="f_a_l"/>
  <p:tag name="KSO_WM_SLIDE_LAYOUT_CNT" val="2_1_1"/>
  <p:tag name="KSO_WM_SLIDE_TYPE" val="text"/>
  <p:tag name="KSO_WM_SLIDE_SUBTYPE" val="diag"/>
  <p:tag name="KSO_WM_BEAUTIFY_FLAG" val="#wm#"/>
  <p:tag name="KSO_WM_SLIDE_POSITION" val="47*280"/>
  <p:tag name="KSO_WM_SLIDE_SIZE" val="820*182"/>
  <p:tag name="KSO_WM_DIAGRAM_GROUP_CODE" val="l1-10"/>
  <p:tag name="KSO_WM_SPECIAL_SOURCE" val="bdnull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0*i*0"/>
  <p:tag name="KSO_WM_TEMPLATE_CATEGORY" val="custom"/>
  <p:tag name="KSO_WM_TEMPLATE_INDEX" val="20189098"/>
  <p:tag name="KSO_WM_UNIT_INDEX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20*a*1"/>
  <p:tag name="KSO_WM_UNIT_LAYERLEVEL" val="1"/>
  <p:tag name="KSO_WM_UNIT_VALUE" val="8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Business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1"/>
  <p:tag name="KSO_WM_UNIT_ID" val="custom20189098_20*f*1"/>
  <p:tag name="KSO_WM_UNIT_LAYERLEVEL" val="1"/>
  <p:tag name="KSO_WM_UNIT_VALUE" val="95"/>
  <p:tag name="KSO_WM_UNIT_HIGHLIGHT" val="0"/>
  <p:tag name="KSO_WM_UNIT_COMPATIBLE" val="0"/>
  <p:tag name="KSO_WM_UNIT_CLEAR" val="0"/>
  <p:tag name="KSO_WM_BEAUTIFY_FLAG" val="#wm#"/>
  <p:tag name="KSO_WM_UNIT_PRESET_TEXT" val="A company is an association or collection of individuals, whether natural persons, legal persons, or a mixture of both  company is an association or collection of individuals."/>
  <p:tag name="KSO_WM_UNIT_TEXT_FILL_FORE_SCHEMECOLOR_INDEX_BRIGHTNESS" val="0"/>
  <p:tag name="KSO_WM_UNIT_TEXT_FILL_FORE_SCHEMECOLOR_INDEX" val="14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0*i*9"/>
  <p:tag name="KSO_WM_TEMPLATE_CATEGORY" val="custom"/>
  <p:tag name="KSO_WM_TEMPLATE_INDEX" val="20189098"/>
  <p:tag name="KSO_WM_UNIT_INDEX" val="9"/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2"/>
  <p:tag name="KSO_WM_UNIT_ID" val="custom20189098_20*f*2"/>
  <p:tag name="KSO_WM_UNIT_LAYERLEVEL" val="1"/>
  <p:tag name="KSO_WM_UNIT_VALUE" val="17"/>
  <p:tag name="KSO_WM_UNIT_HIGHLIGHT" val="0"/>
  <p:tag name="KSO_WM_UNIT_COMPATIBLE" val="0"/>
  <p:tag name="KSO_WM_UNIT_CLEAR" val="0"/>
  <p:tag name="KSO_WM_BEAUTIFY_FLAG" val="#wm#"/>
  <p:tag name="KSO_WM_UNIT_PRESET_TEXT" val="You can add your content here"/>
  <p:tag name="KSO_WM_UNIT_TEXT_FILL_FORE_SCHEMECOLOR_INDEX_BRIGHTNESS" val="0.35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i"/>
  <p:tag name="KSO_WM_UNIT_INDEX" val="1_3_2"/>
  <p:tag name="KSO_WM_UNIT_ID" val="custom20189098_2*l_h_i*1_3_2"/>
  <p:tag name="KSO_WM_UNIT_LAYERLEVEL" val="1_1_1"/>
  <p:tag name="KSO_WM_BEAUTIFY_FLAG" val="#wm#"/>
  <p:tag name="KSO_WM_TAG_VERSION" val="1.0"/>
  <p:tag name="KSO_WM_DIAGRAM_GROUP_CODE" val="l1-1"/>
  <p:tag name="KSO_WM_UNIT_TEXT_FILL_FORE_SCHEMECOLOR_INDEX_BRIGHTNESS" val="0.15"/>
  <p:tag name="KSO_WM_UNIT_TEXT_FILL_FORE_SCHEMECOLOR_INDEX" val="13"/>
  <p:tag name="KSO_WM_UNIT_TEXT_FILL_TYPE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22"/>
  <p:tag name="KSO_WM_SLIDE_INDEX" val="22"/>
  <p:tag name="KSO_WM_SLIDE_ITEM_CNT" val="2"/>
  <p:tag name="KSO_WM_SLIDE_LAYOUT" val="f_a_b_d"/>
  <p:tag name="KSO_WM_SLIDE_LAYOUT_CNT" val="1_1_1_1"/>
  <p:tag name="KSO_WM_SLIDE_TYPE" val="text"/>
  <p:tag name="KSO_WM_SLIDE_SUBTYPE" val="picTxt"/>
  <p:tag name="KSO_WM_BEAUTIFY_FLAG" val="#wm#"/>
  <p:tag name="KSO_WM_SLIDE_POSITION" val="192*155"/>
  <p:tag name="KSO_WM_SLIDE_SIZE" val="575*288"/>
  <p:tag name="KSO_WM_SPECIAL_SOURCE" val="bdnull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2*i*1"/>
  <p:tag name="KSO_WM_TEMPLATE_CATEGORY" val="custom"/>
  <p:tag name="KSO_WM_TEMPLATE_INDEX" val="20189098"/>
  <p:tag name="KSO_WM_UNIT_INDEX" val="1"/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2*i*3"/>
  <p:tag name="KSO_WM_TEMPLATE_CATEGORY" val="custom"/>
  <p:tag name="KSO_WM_TEMPLATE_INDEX" val="20189098"/>
  <p:tag name="KSO_WM_UNIT_INDEX" val="3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9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22*a*1"/>
  <p:tag name="KSO_WM_UNIT_LAYERLEVEL" val="1"/>
  <p:tag name="KSO_WM_UNIT_VALUE" val="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TEXT HER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b"/>
  <p:tag name="KSO_WM_UNIT_INDEX" val="1"/>
  <p:tag name="KSO_WM_UNIT_ID" val="custom20189098_22*b*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"/>
  <p:tag name="KSO_WM_UNIT_TEXT_FILL_FORE_SCHEMECOLOR_INDEX_BRIGHTNESS" val="0.35"/>
  <p:tag name="KSO_WM_UNIT_TEXT_FILL_FORE_SCHEMECOLOR_INDEX" val="13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d"/>
  <p:tag name="KSO_WM_UNIT_INDEX" val="1"/>
  <p:tag name="KSO_WM_UNIT_ID" val="custom20189098_22*d*1"/>
  <p:tag name="KSO_WM_UNIT_LAYERLEVEL" val="1"/>
  <p:tag name="KSO_WM_UNIT_VALUE" val="267*267"/>
  <p:tag name="KSO_WM_UNIT_HIGHLIGHT" val="0"/>
  <p:tag name="KSO_WM_UNIT_COMPATIBLE" val="0"/>
  <p:tag name="KSO_WM_UNIT_CLEAR" val="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4*a*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i"/>
  <p:tag name="KSO_WM_UNIT_INDEX" val="1_4_1"/>
  <p:tag name="KSO_WM_UNIT_ID" val="custom20189098_2*l_h_i*1_4_1"/>
  <p:tag name="KSO_WM_UNIT_LAYERLEVEL" val="1_1_1"/>
  <p:tag name="KSO_WM_BEAUTIFY_FLAG" val="#wm#"/>
  <p:tag name="KSO_WM_TAG_VERSION" val="1.0"/>
  <p:tag name="KSO_WM_DIAGRAM_GROUP_CODE" val="l1-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8"/>
  <p:tag name="KSO_WM_UNIT_LINE_FORE_SCHEMECOLOR_INDEX_2_POS" val="0.38"/>
  <p:tag name="KSO_WM_UNIT_LINE_FORE_SCHEMECOLOR_INDEX_2_TRANS" val="0"/>
  <p:tag name="KSO_WM_UNIT_LINE_FORE_SCHEMECOLOR_INDEX_3_BRIGHTNESS" val="0"/>
  <p:tag name="KSO_WM_UNIT_LINE_FORE_SCHEMECOLOR_INDEX_3" val="6"/>
  <p:tag name="KSO_WM_UNIT_LINE_FORE_SCHEMECOLOR_INDEX_3_POS" val="1"/>
  <p:tag name="KSO_WM_UNIT_LINE_FORE_SCHEMECOLOR_INDEX_3_TRANS" val="0"/>
  <p:tag name="KSO_WM_UNIT_LINE_GRADIENT_TYPE" val="2"/>
  <p:tag name="KSO_WM_UNIT_LINE_GRADIENT_ANGLE" val="0"/>
  <p:tag name="KSO_WM_UNIT_LINE_GRADIENT_DIRECTION" val="8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i"/>
  <p:tag name="KSO_WM_UNIT_INDEX" val="1_4_2"/>
  <p:tag name="KSO_WM_UNIT_ID" val="custom20189098_2*l_h_i*1_4_2"/>
  <p:tag name="KSO_WM_UNIT_LAYERLEVEL" val="1_1_1"/>
  <p:tag name="KSO_WM_BEAUTIFY_FLAG" val="#wm#"/>
  <p:tag name="KSO_WM_TAG_VERSION" val="1.0"/>
  <p:tag name="KSO_WM_DIAGRAM_GROUP_CODE" val="l1-1"/>
  <p:tag name="KSO_WM_UNIT_TEXT_FILL_FORE_SCHEMECOLOR_INDEX_BRIGHTNESS" val="0.15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a"/>
  <p:tag name="KSO_WM_UNIT_INDEX" val="1_2_1"/>
  <p:tag name="KSO_WM_UNIT_ID" val="custom20189098_2*l_h_a*1_2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  <p:tag name="KSO_WM_UNIT_TEXT_FILL_FORE_SCHEMECOLOR_INDEX_BRIGHTNESS" val="0.15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f"/>
  <p:tag name="KSO_WM_UNIT_INDEX" val="1_2_1"/>
  <p:tag name="KSO_WM_UNIT_ID" val="custom20189098_2*l_h_f*1_2_1"/>
  <p:tag name="KSO_WM_UNIT_LAYERLEVEL" val="1_1_1"/>
  <p:tag name="KSO_WM_UNIT_VALUE" val="1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You can add your content here"/>
  <p:tag name="KSO_WM_UNIT_TEXT_FILL_FORE_SCHEMECOLOR_INDEX_BRIGHTNESS" val="0.15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2*i*1"/>
  <p:tag name="KSO_WM_TEMPLATE_CATEGORY" val="custom"/>
  <p:tag name="KSO_WM_TEMPLATE_INDEX" val="20189098"/>
  <p:tag name="KSO_WM_UNIT_INDEX" val="1"/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a"/>
  <p:tag name="KSO_WM_UNIT_INDEX" val="1_1_1"/>
  <p:tag name="KSO_WM_UNIT_ID" val="custom20189098_2*l_h_a*1_1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f"/>
  <p:tag name="KSO_WM_UNIT_INDEX" val="1_1_1"/>
  <p:tag name="KSO_WM_UNIT_ID" val="custom20189098_2*l_h_f*1_1_1"/>
  <p:tag name="KSO_WM_UNIT_LAYERLEVEL" val="1_1_1"/>
  <p:tag name="KSO_WM_UNIT_VALUE" val="1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You can add your content here"/>
  <p:tag name="KSO_WM_UNIT_TEXT_FILL_FORE_SCHEMECOLOR_INDEX_BRIGHTNESS" val="0.15"/>
  <p:tag name="KSO_WM_UNIT_TEXT_FILL_FORE_SCHEMECOLOR_INDEX" val="13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a"/>
  <p:tag name="KSO_WM_UNIT_INDEX" val="1_3_1"/>
  <p:tag name="KSO_WM_UNIT_ID" val="custom20189098_2*l_h_a*1_3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  <p:tag name="KSO_WM_UNIT_TEXT_FILL_FORE_SCHEMECOLOR_INDEX_BRIGHTNESS" val="0.15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f"/>
  <p:tag name="KSO_WM_UNIT_INDEX" val="1_3_1"/>
  <p:tag name="KSO_WM_UNIT_ID" val="custom20189098_2*l_h_f*1_3_1"/>
  <p:tag name="KSO_WM_UNIT_LAYERLEVEL" val="1_1_1"/>
  <p:tag name="KSO_WM_UNIT_VALUE" val="1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You can add your content here"/>
  <p:tag name="KSO_WM_UNIT_TEXT_FILL_FORE_SCHEMECOLOR_INDEX_BRIGHTNESS" val="0.15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a"/>
  <p:tag name="KSO_WM_UNIT_INDEX" val="1_4_1"/>
  <p:tag name="KSO_WM_UNIT_ID" val="custom20189098_2*l_h_a*1_4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  <p:tag name="KSO_WM_UNIT_TEXT_FILL_FORE_SCHEMECOLOR_INDEX_BRIGHTNESS" val="0.15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l_h_f"/>
  <p:tag name="KSO_WM_UNIT_INDEX" val="1_4_1"/>
  <p:tag name="KSO_WM_UNIT_ID" val="custom20189098_2*l_h_f*1_4_1"/>
  <p:tag name="KSO_WM_UNIT_LAYERLEVEL" val="1_1_1"/>
  <p:tag name="KSO_WM_UNIT_VALUE" val="1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You can add your content here"/>
  <p:tag name="KSO_WM_UNIT_TEXT_FILL_FORE_SCHEMECOLOR_INDEX_BRIGHTNESS" val="0.15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13"/>
  <p:tag name="KSO_WM_TEMPLATE_CATEGORY" val="custom"/>
  <p:tag name="KSO_WM_TEMPLATE_INDEX" val="20189098"/>
  <p:tag name="KSO_WM_UNIT_INDEX" val="13"/>
  <p:tag name="KSO_WM_UNIT_LINE_FORE_SCHEMECOLOR_INDEX_1_BRIGHTNESS" val="0"/>
  <p:tag name="KSO_WM_UNIT_LINE_FORE_SCHEMECOLOR_INDEX_1" val="1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8"/>
  <p:tag name="KSO_WM_UNIT_LINE_FORE_SCHEMECOLOR_INDEX_2_POS" val="0.38"/>
  <p:tag name="KSO_WM_UNIT_LINE_FORE_SCHEMECOLOR_INDEX_2_TRANS" val="0"/>
  <p:tag name="KSO_WM_UNIT_LINE_FORE_SCHEMECOLOR_INDEX_3_BRIGHTNESS" val="0"/>
  <p:tag name="KSO_WM_UNIT_LINE_FORE_SCHEMECOLOR_INDEX_3" val="6"/>
  <p:tag name="KSO_WM_UNIT_LINE_FORE_SCHEMECOLOR_INDEX_3_POS" val="1"/>
  <p:tag name="KSO_WM_UNIT_LINE_FORE_SCHEMECOLOR_INDEX_3_TRANS" val="0"/>
  <p:tag name="KSO_WM_UNIT_LINE_GRADIENT_TYPE" val="2"/>
  <p:tag name="KSO_WM_UNIT_LINE_GRADIENT_ANGLE" val="0"/>
  <p:tag name="KSO_WM_UNIT_LINE_GRADIENT_DIRECTION" val="8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16"/>
  <p:tag name="KSO_WM_TEMPLATE_CATEGORY" val="custom"/>
  <p:tag name="KSO_WM_TEMPLATE_INDEX" val="20189098"/>
  <p:tag name="KSO_WM_UNIT_INDEX" val="16"/>
  <p:tag name="KSO_WM_UNIT_LINE_FORE_SCHEMECOLOR_INDEX_1_BRIGHTNESS" val="0"/>
  <p:tag name="KSO_WM_UNIT_LINE_FORE_SCHEMECOLOR_INDEX_1" val="1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8"/>
  <p:tag name="KSO_WM_UNIT_LINE_FORE_SCHEMECOLOR_INDEX_2_POS" val="0.38"/>
  <p:tag name="KSO_WM_UNIT_LINE_FORE_SCHEMECOLOR_INDEX_2_TRANS" val="0"/>
  <p:tag name="KSO_WM_UNIT_LINE_FORE_SCHEMECOLOR_INDEX_3_BRIGHTNESS" val="0"/>
  <p:tag name="KSO_WM_UNIT_LINE_FORE_SCHEMECOLOR_INDEX_3" val="6"/>
  <p:tag name="KSO_WM_UNIT_LINE_FORE_SCHEMECOLOR_INDEX_3_POS" val="1"/>
  <p:tag name="KSO_WM_UNIT_LINE_FORE_SCHEMECOLOR_INDEX_3_TRANS" val="0"/>
  <p:tag name="KSO_WM_UNIT_LINE_GRADIENT_TYPE" val="2"/>
  <p:tag name="KSO_WM_UNIT_LINE_GRADIENT_ANGLE" val="0"/>
  <p:tag name="KSO_WM_UNIT_LINE_GRADIENT_DIRECTION" val="8"/>
  <p:tag name="KSO_WM_UNIT_LINE_FILL_TYPE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17"/>
  <p:tag name="KSO_WM_TEMPLATE_CATEGORY" val="custom"/>
  <p:tag name="KSO_WM_TEMPLATE_INDEX" val="20189098"/>
  <p:tag name="KSO_WM_UNIT_INDEX" val="17"/>
  <p:tag name="KSO_WM_UNIT_LINE_FORE_SCHEMECOLOR_INDEX_1_BRIGHTNESS" val="0"/>
  <p:tag name="KSO_WM_UNIT_LINE_FORE_SCHEMECOLOR_INDEX_1" val="1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8"/>
  <p:tag name="KSO_WM_UNIT_LINE_FORE_SCHEMECOLOR_INDEX_2_POS" val="0.38"/>
  <p:tag name="KSO_WM_UNIT_LINE_FORE_SCHEMECOLOR_INDEX_2_TRANS" val="0"/>
  <p:tag name="KSO_WM_UNIT_LINE_FORE_SCHEMECOLOR_INDEX_3_BRIGHTNESS" val="0"/>
  <p:tag name="KSO_WM_UNIT_LINE_FORE_SCHEMECOLOR_INDEX_3" val="6"/>
  <p:tag name="KSO_WM_UNIT_LINE_FORE_SCHEMECOLOR_INDEX_3_POS" val="1"/>
  <p:tag name="KSO_WM_UNIT_LINE_FORE_SCHEMECOLOR_INDEX_3_TRANS" val="0"/>
  <p:tag name="KSO_WM_UNIT_LINE_GRADIENT_TYPE" val="2"/>
  <p:tag name="KSO_WM_UNIT_LINE_GRADIENT_ANGLE" val="0"/>
  <p:tag name="KSO_WM_UNIT_LINE_GRADIENT_DIRECTION" val="12"/>
  <p:tag name="KSO_WM_UNIT_LINE_FILL_TYPE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2*i*3"/>
  <p:tag name="KSO_WM_TEMPLATE_CATEGORY" val="custom"/>
  <p:tag name="KSO_WM_TEMPLATE_INDEX" val="20189098"/>
  <p:tag name="KSO_WM_UNIT_INDEX" val="3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9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14"/>
  <p:tag name="KSO_WM_TEMPLATE_CATEGORY" val="custom"/>
  <p:tag name="KSO_WM_TEMPLATE_INDEX" val="20189098"/>
  <p:tag name="KSO_WM_UNIT_INDEX" val="14"/>
  <p:tag name="KSO_WM_UNIT_LINE_FORE_SCHEMECOLOR_INDEX_1_BRIGHTNESS" val="0"/>
  <p:tag name="KSO_WM_UNIT_LINE_FORE_SCHEMECOLOR_INDEX_1" val="1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8"/>
  <p:tag name="KSO_WM_UNIT_LINE_FORE_SCHEMECOLOR_INDEX_2_POS" val="0.38"/>
  <p:tag name="KSO_WM_UNIT_LINE_FORE_SCHEMECOLOR_INDEX_2_TRANS" val="0"/>
  <p:tag name="KSO_WM_UNIT_LINE_FORE_SCHEMECOLOR_INDEX_3_BRIGHTNESS" val="0"/>
  <p:tag name="KSO_WM_UNIT_LINE_FORE_SCHEMECOLOR_INDEX_3" val="6"/>
  <p:tag name="KSO_WM_UNIT_LINE_FORE_SCHEMECOLOR_INDEX_3_POS" val="1"/>
  <p:tag name="KSO_WM_UNIT_LINE_FORE_SCHEMECOLOR_INDEX_3_TRANS" val="0"/>
  <p:tag name="KSO_WM_UNIT_LINE_GRADIENT_TYPE" val="2"/>
  <p:tag name="KSO_WM_UNIT_LINE_GRADIENT_ANGLE" val="0"/>
  <p:tag name="KSO_WM_UNIT_LINE_GRADIENT_DIRECTION" val="8"/>
  <p:tag name="KSO_WM_UNIT_LINE_FILL_TYPE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15"/>
  <p:tag name="KSO_WM_TEMPLATE_CATEGORY" val="custom"/>
  <p:tag name="KSO_WM_TEMPLATE_INDEX" val="20189098"/>
  <p:tag name="KSO_WM_UNIT_INDEX" val="15"/>
  <p:tag name="KSO_WM_UNIT_LINE_FORE_SCHEMECOLOR_INDEX_1_BRIGHTNESS" val="0"/>
  <p:tag name="KSO_WM_UNIT_LINE_FORE_SCHEMECOLOR_INDEX_1" val="1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8"/>
  <p:tag name="KSO_WM_UNIT_LINE_FORE_SCHEMECOLOR_INDEX_2_POS" val="0.38"/>
  <p:tag name="KSO_WM_UNIT_LINE_FORE_SCHEMECOLOR_INDEX_2_TRANS" val="0"/>
  <p:tag name="KSO_WM_UNIT_LINE_FORE_SCHEMECOLOR_INDEX_3_BRIGHTNESS" val="0"/>
  <p:tag name="KSO_WM_UNIT_LINE_FORE_SCHEMECOLOR_INDEX_3" val="6"/>
  <p:tag name="KSO_WM_UNIT_LINE_FORE_SCHEMECOLOR_INDEX_3_POS" val="1"/>
  <p:tag name="KSO_WM_UNIT_LINE_FORE_SCHEMECOLOR_INDEX_3_TRANS" val="0"/>
  <p:tag name="KSO_WM_UNIT_LINE_GRADIENT_TYPE" val="2"/>
  <p:tag name="KSO_WM_UNIT_LINE_GRADIENT_ANGLE" val="0"/>
  <p:tag name="KSO_WM_UNIT_LINE_GRADIENT_DIRECTION" val="12"/>
  <p:tag name="KSO_WM_UNIT_LINE_FILL_TYPE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3"/>
  <p:tag name="KSO_WM_SLIDE_INDEX" val="3"/>
  <p:tag name="KSO_WM_SLIDE_ITEM_CNT" val="2"/>
  <p:tag name="KSO_WM_SLIDE_LAYOUT" val="a_f_e"/>
  <p:tag name="KSO_WM_SLIDE_LAYOUT_CNT" val="1_1_1"/>
  <p:tag name="KSO_WM_SLIDE_TYPE" val="sectionTitle"/>
  <p:tag name="KSO_WM_SLIDE_SUBTYPE" val="pureTxt"/>
  <p:tag name="KSO_WM_BEAUTIFY_FLAG" val="#wm#"/>
  <p:tag name="KSO_WM_SPECIAL_SOURCE" val="bdnul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e"/>
  <p:tag name="KSO_WM_UNIT_INDEX" val="1"/>
  <p:tag name="KSO_WM_UNIT_ID" val="custom20189098_3*e*1"/>
  <p:tag name="KSO_WM_UNIT_LAYERLEVEL" val="1"/>
  <p:tag name="KSO_WM_UNIT_VALUE" val="6"/>
  <p:tag name="KSO_WM_UNIT_HIGHLIGHT" val="0"/>
  <p:tag name="KSO_WM_UNIT_COMPATIBLE" val="1"/>
  <p:tag name="KSO_WM_UNIT_CLEAR" val="0"/>
  <p:tag name="KSO_WM_BEAUTIFY_FLAG" val="#wm#"/>
  <p:tag name="KSO_WM_UNIT_PRESET_TEXT" val="LOREM 0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3*a*1"/>
  <p:tag name="KSO_WM_UNIT_LAYERLEVEL" val="1"/>
  <p:tag name="KSO_WM_UNIT_VALUE" val="1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1"/>
  <p:tag name="KSO_WM_UNIT_ID" val="custom20189098_3*f*1"/>
  <p:tag name="KSO_WM_UNIT_LAYERLEVEL" val="1"/>
  <p:tag name="KSO_WM_UNIT_VALUE" val="21"/>
  <p:tag name="KSO_WM_UNIT_HIGHLIGHT" val="0"/>
  <p:tag name="KSO_WM_UNIT_COMPATIBLE" val="0"/>
  <p:tag name="KSO_WM_UNIT_CLEAR" val="0"/>
  <p:tag name="KSO_WM_BEAUTIFY_FLAG" val="#wm#"/>
  <p:tag name="KSO_WM_UNIT_PRESET_TEXT" val="You can add your content here"/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4"/>
  <p:tag name="KSO_WM_SLIDE_INDEX" val="4"/>
  <p:tag name="KSO_WM_SLIDE_ITEM_CNT" val="3"/>
  <p:tag name="KSO_WM_SLIDE_LAYOUT" val="f_a_d"/>
  <p:tag name="KSO_WM_SLIDE_LAYOUT_CNT" val="2_1_1"/>
  <p:tag name="KSO_WM_SLIDE_TYPE" val="text"/>
  <p:tag name="KSO_WM_SLIDE_SUBTYPE" val="picTxt"/>
  <p:tag name="KSO_WM_BEAUTIFY_FLAG" val="#wm#"/>
  <p:tag name="KSO_WM_SLIDE_POSITION" val="0*0"/>
  <p:tag name="KSO_WM_SLIDE_SIZE" val="894*418"/>
  <p:tag name="KSO_WM_SPECIAL_SOURCE" val="bdnul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4*i*0"/>
  <p:tag name="KSO_WM_TEMPLATE_CATEGORY" val="custom"/>
  <p:tag name="KSO_WM_TEMPLATE_INDEX" val="20189098"/>
  <p:tag name="KSO_WM_UNIT_INDEX" val="0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4*a*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22*a*1"/>
  <p:tag name="KSO_WM_UNIT_LAYERLEVEL" val="1"/>
  <p:tag name="KSO_WM_UNIT_VALUE" val="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TEXT HER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4*i*2"/>
  <p:tag name="KSO_WM_TEMPLATE_CATEGORY" val="custom"/>
  <p:tag name="KSO_WM_TEMPLATE_INDEX" val="20189098"/>
  <p:tag name="KSO_WM_UNIT_INDEX" val="2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1"/>
  <p:tag name="KSO_WM_UNIT_ID" val="custom20189098_4*f*1"/>
  <p:tag name="KSO_WM_UNIT_LAYERLEVEL" val="1"/>
  <p:tag name="KSO_WM_UNIT_VALUE" val="80"/>
  <p:tag name="KSO_WM_UNIT_HIGHLIGHT" val="0"/>
  <p:tag name="KSO_WM_UNIT_COMPATIBLE" val="0"/>
  <p:tag name="KSO_WM_UNIT_CLEAR" val="0"/>
  <p:tag name="KSO_WM_BEAUTIFY_FLAG" val="#wm#"/>
  <p:tag name="KSO_WM_UNIT_PRESET_TEXT" val="A company is an association or collection of individuals, whether natural persons, legal persons, or a mixture of both  company is an association or collection of individuals."/>
  <p:tag name="KSO_WM_UNIT_TEXT_FILL_FORE_SCHEMECOLOR_INDEX_BRIGHTNESS" val="0.35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2"/>
  <p:tag name="KSO_WM_UNIT_ID" val="custom20189098_4*f*2"/>
  <p:tag name="KSO_WM_UNIT_LAYERLEVEL" val="1"/>
  <p:tag name="KSO_WM_UNIT_VALUE" val="32"/>
  <p:tag name="KSO_WM_UNIT_HIGHLIGHT" val="0"/>
  <p:tag name="KSO_WM_UNIT_COMPATIBLE" val="0"/>
  <p:tag name="KSO_WM_UNIT_CLEAR" val="0"/>
  <p:tag name="KSO_WM_BEAUTIFY_FLAG" val="#wm#"/>
  <p:tag name="KSO_WM_UNIT_PRESET_TEXT" val="A company is an association or collection of individuals."/>
  <p:tag name="KSO_WM_UNIT_TEXT_FILL_FORE_SCHEMECOLOR_INDEX_BRIGHTNESS" val="0.35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4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4*i*6"/>
  <p:tag name="KSO_WM_TEMPLATE_CATEGORY" val="custom"/>
  <p:tag name="KSO_WM_TEMPLATE_INDEX" val="20189098"/>
  <p:tag name="KSO_WM_UNIT_INDEX" val="6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d"/>
  <p:tag name="KSO_WM_UNIT_INDEX" val="1"/>
  <p:tag name="KSO_WM_UNIT_ID" val="custom20189098_4*d*1"/>
  <p:tag name="KSO_WM_UNIT_LAYERLEVEL" val="1"/>
  <p:tag name="KSO_WM_UNIT_VALUE" val="1416*1844"/>
  <p:tag name="KSO_WM_UNIT_HIGHLIGHT" val="0"/>
  <p:tag name="KSO_WM_UNIT_COMPATIBLE" val="0"/>
  <p:tag name="KSO_WM_UNIT_CLEAR" val="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5"/>
  <p:tag name="KSO_WM_SLIDE_INDEX" val="5"/>
  <p:tag name="KSO_WM_SLIDE_ITEM_CNT" val="3"/>
  <p:tag name="KSO_WM_SLIDE_LAYOUT" val="f_a_d_l"/>
  <p:tag name="KSO_WM_SLIDE_LAYOUT_CNT" val="1_1_1_1"/>
  <p:tag name="KSO_WM_SLIDE_TYPE" val="text"/>
  <p:tag name="KSO_WM_SLIDE_SUBTYPE" val="diag"/>
  <p:tag name="KSO_WM_BEAUTIFY_FLAG" val="#wm#"/>
  <p:tag name="KSO_WM_SLIDE_POSITION" val="61*132"/>
  <p:tag name="KSO_WM_SLIDE_SIZE" val="899*406"/>
  <p:tag name="KSO_WM_DIAGRAM_GROUP_CODE" val="l1-2"/>
  <p:tag name="KSO_WM_SPECIAL_SOURCE" val="bdnul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5*i*0"/>
  <p:tag name="KSO_WM_TEMPLATE_CATEGORY" val="custom"/>
  <p:tag name="KSO_WM_TEMPLATE_INDEX" val="20189098"/>
  <p:tag name="KSO_WM_UNIT_INDEX" val="0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9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d"/>
  <p:tag name="KSO_WM_UNIT_INDEX" val="1"/>
  <p:tag name="KSO_WM_UNIT_ID" val="custom20189098_5*d*1"/>
  <p:tag name="KSO_WM_UNIT_LAYERLEVEL" val="1"/>
  <p:tag name="KSO_WM_UNIT_VALUE" val="1434*1852"/>
  <p:tag name="KSO_WM_UNIT_HIGHLIGHT" val="0"/>
  <p:tag name="KSO_WM_UNIT_COMPATIBLE" val="0"/>
  <p:tag name="KSO_WM_UNIT_CLEAR" val="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b"/>
  <p:tag name="KSO_WM_UNIT_INDEX" val="1"/>
  <p:tag name="KSO_WM_UNIT_ID" val="custom20189098_22*b*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"/>
  <p:tag name="KSO_WM_UNIT_TEXT_FILL_FORE_SCHEMECOLOR_INDEX_BRIGHTNESS" val="0.35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5*a*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HANG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UNIT_TYPE" val="f"/>
  <p:tag name="KSO_WM_UNIT_INDEX" val="1"/>
  <p:tag name="KSO_WM_UNIT_ID" val="custom20189098_5*f*1"/>
  <p:tag name="KSO_WM_UNIT_LAYERLEVEL" val="1"/>
  <p:tag name="KSO_WM_UNIT_VALUE" val="96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A company is an association or collection of individuals, whether natural persons, legal persons, or a mixture of both  company is an association or collection of individuals."/>
  <p:tag name="KSO_WM_UNIT_TEXT_FILL_FORE_SCHEMECOLOR_INDEX_BRIGHTNESS" val="0.35"/>
  <p:tag name="KSO_WM_UNIT_TEXT_FILL_FORE_SCHEMECOLOR_INDEX" val="13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5*i*4"/>
  <p:tag name="KSO_WM_TEMPLATE_CATEGORY" val="custom"/>
  <p:tag name="KSO_WM_TEMPLATE_INDEX" val="20189098"/>
  <p:tag name="KSO_WM_UNIT_INDEX" val="4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86"/>
  <p:tag name="KSO_WM_UNIT_FILL_FORE_SCHEMECOLOR_INDEX_2_TRANS" val="0"/>
  <p:tag name="KSO_WM_UNIT_TEXT_FILL_FORE_SCHEMECOLOR_INDEX_BRIGHTNESS" val="0"/>
  <p:tag name="KSO_WM_UNIT_TEXT_FILL_FORE_SCHEMECOLOR_INDEX" val="2"/>
  <p:tag name="KSO_WM_UNIT_TEXT_FILL_TYPE" val="1"/>
  <p:tag name="KSO_WM_UNIT_FILL_GRADIENT_TYPE" val="2"/>
  <p:tag name="KSO_WM_UNIT_FILL_GRADIENT_ANGLE" val="0"/>
  <p:tag name="KSO_WM_UNIT_FILL_GRADIENT_DIRECTION" val="9"/>
  <p:tag name="KSO_WM_UNIT_FILL_TYPE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5*i*10"/>
  <p:tag name="KSO_WM_TEMPLATE_CATEGORY" val="custom"/>
  <p:tag name="KSO_WM_TEMPLATE_INDEX" val="20189098"/>
  <p:tag name="KSO_WM_UNIT_INDEX" val="10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5*i*13"/>
  <p:tag name="KSO_WM_TEMPLATE_CATEGORY" val="custom"/>
  <p:tag name="KSO_WM_TEMPLATE_INDEX" val="20189098"/>
  <p:tag name="KSO_WM_UNIT_INDEX" val="13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5*i*14"/>
  <p:tag name="KSO_WM_TEMPLATE_CATEGORY" val="custom"/>
  <p:tag name="KSO_WM_TEMPLATE_INDEX" val="20189098"/>
  <p:tag name="KSO_WM_UNIT_INDEX" val="14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5*i*15"/>
  <p:tag name="KSO_WM_TEMPLATE_CATEGORY" val="custom"/>
  <p:tag name="KSO_WM_TEMPLATE_INDEX" val="20189098"/>
  <p:tag name="KSO_WM_UNIT_INDEX" val="15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6"/>
  <p:tag name="KSO_WM_SLIDE_INDEX" val="6"/>
  <p:tag name="KSO_WM_SLIDE_ITEM_CNT" val="3"/>
  <p:tag name="KSO_WM_SLIDE_LAYOUT" val="f_a_m"/>
  <p:tag name="KSO_WM_SLIDE_LAYOUT_CNT" val="2_1_1"/>
  <p:tag name="KSO_WM_SLIDE_TYPE" val="text"/>
  <p:tag name="KSO_WM_SLIDE_SUBTYPE" val="diag"/>
  <p:tag name="KSO_WM_BEAUTIFY_FLAG" val="#wm#"/>
  <p:tag name="KSO_WM_SLIDE_POSITION" val="43*0"/>
  <p:tag name="KSO_WM_SLIDE_SIZE" val="887*464"/>
  <p:tag name="KSO_WM_DIAGRAM_GROUP_CODE" val="m1-1"/>
  <p:tag name="KSO_WM_SPECIAL_SOURCE" val="bdnul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m_h_d"/>
  <p:tag name="KSO_WM_UNIT_INDEX" val="1_1_1"/>
  <p:tag name="KSO_WM_UNIT_ID" val="custom20189098_6*m_h_d*1_1_1"/>
  <p:tag name="KSO_WM_UNIT_LAYERLEVEL" val="1_1_1"/>
  <p:tag name="KSO_WM_UNIT_VALUE" val="1636*638"/>
  <p:tag name="KSO_WM_UNIT_HIGHLIGHT" val="0"/>
  <p:tag name="KSO_WM_UNIT_COMPATIBLE" val="0"/>
  <p:tag name="KSO_WM_UNIT_CLEAR" val="0"/>
  <p:tag name="KSO_WM_BEAUTIFY_FLAG" val="#wm#"/>
  <p:tag name="KSO_WM_DIAGRAM_GROUP_CODE" val="m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d"/>
  <p:tag name="KSO_WM_UNIT_INDEX" val="1"/>
  <p:tag name="KSO_WM_UNIT_ID" val="custom20189098_22*d*1"/>
  <p:tag name="KSO_WM_UNIT_LAYERLEVEL" val="1"/>
  <p:tag name="KSO_WM_UNIT_VALUE" val="267*267"/>
  <p:tag name="KSO_WM_UNIT_HIGHLIGHT" val="0"/>
  <p:tag name="KSO_WM_UNIT_COMPATIBLE" val="0"/>
  <p:tag name="KSO_WM_UNIT_CLEAR" val="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m_h_d"/>
  <p:tag name="KSO_WM_UNIT_INDEX" val="1_2_1"/>
  <p:tag name="KSO_WM_UNIT_ID" val="custom20189098_6*m_h_d*1_2_1"/>
  <p:tag name="KSO_WM_UNIT_LAYERLEVEL" val="1_1_1"/>
  <p:tag name="KSO_WM_UNIT_VALUE" val="1636*644"/>
  <p:tag name="KSO_WM_UNIT_HIGHLIGHT" val="0"/>
  <p:tag name="KSO_WM_UNIT_COMPATIBLE" val="0"/>
  <p:tag name="KSO_WM_UNIT_CLEAR" val="0"/>
  <p:tag name="KSO_WM_BEAUTIFY_FLAG" val="#wm#"/>
  <p:tag name="KSO_WM_DIAGRAM_GROUP_CODE" val="m1-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m_h_d"/>
  <p:tag name="KSO_WM_UNIT_INDEX" val="1_3_1"/>
  <p:tag name="KSO_WM_UNIT_ID" val="custom20189098_6*m_h_d*1_3_1"/>
  <p:tag name="KSO_WM_UNIT_LAYERLEVEL" val="1_1_1"/>
  <p:tag name="KSO_WM_UNIT_VALUE" val="1636*644"/>
  <p:tag name="KSO_WM_UNIT_HIGHLIGHT" val="0"/>
  <p:tag name="KSO_WM_UNIT_COMPATIBLE" val="0"/>
  <p:tag name="KSO_WM_UNIT_CLEAR" val="0"/>
  <p:tag name="KSO_WM_BEAUTIFY_FLAG" val="#wm#"/>
  <p:tag name="KSO_WM_DIAGRAM_GROUP_CODE" val="m1-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6*a*1"/>
  <p:tag name="KSO_WM_UNIT_LAYERLEVEL" val="1"/>
  <p:tag name="KSO_WM_UNIT_VALUE" val="7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1"/>
  <p:tag name="KSO_WM_UNIT_ID" val="custom20189098_6*f*1"/>
  <p:tag name="KSO_WM_UNIT_LAYERLEVEL" val="1"/>
  <p:tag name="KSO_WM_UNIT_VALUE" val="90"/>
  <p:tag name="KSO_WM_UNIT_HIGHLIGHT" val="0"/>
  <p:tag name="KSO_WM_UNIT_COMPATIBLE" val="0"/>
  <p:tag name="KSO_WM_UNIT_CLEAR" val="0"/>
  <p:tag name="KSO_WM_BEAUTIFY_FLAG" val="#wm#"/>
  <p:tag name="KSO_WM_UNIT_PRESET_TEXT" val="A company is an association or collection of individuals, whether natural persons, legal persons, or a mixture of both  company is an association or collection of individuals."/>
  <p:tag name="KSO_WM_UNIT_TEXT_FILL_FORE_SCHEMECOLOR_INDEX_BRIGHTNESS" val="0.35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2"/>
  <p:tag name="KSO_WM_UNIT_ID" val="custom20189098_6*f*2"/>
  <p:tag name="KSO_WM_UNIT_LAYERLEVEL" val="1"/>
  <p:tag name="KSO_WM_UNIT_VALUE" val="15"/>
  <p:tag name="KSO_WM_UNIT_HIGHLIGHT" val="0"/>
  <p:tag name="KSO_WM_UNIT_COMPATIBLE" val="0"/>
  <p:tag name="KSO_WM_UNIT_CLEAR" val="0"/>
  <p:tag name="KSO_WM_BEAUTIFY_FLAG" val="#wm#"/>
  <p:tag name="KSO_WM_UNIT_PRESET_TEXT" val="You can add your content here"/>
  <p:tag name="KSO_WM_UNIT_TEXT_FILL_FORE_SCHEMECOLOR_INDEX_BRIGHTNESS" val="0.35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6*i*18"/>
  <p:tag name="KSO_WM_TEMPLATE_CATEGORY" val="custom"/>
  <p:tag name="KSO_WM_TEMPLATE_INDEX" val="20189098"/>
  <p:tag name="KSO_WM_UNIT_INDEX" val="18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3"/>
  <p:tag name="KSO_WM_SLIDE_INDEX" val="3"/>
  <p:tag name="KSO_WM_SLIDE_ITEM_CNT" val="2"/>
  <p:tag name="KSO_WM_SLIDE_LAYOUT" val="a_f_e"/>
  <p:tag name="KSO_WM_SLIDE_LAYOUT_CNT" val="1_1_1"/>
  <p:tag name="KSO_WM_SLIDE_TYPE" val="sectionTitle"/>
  <p:tag name="KSO_WM_SLIDE_SUBTYPE" val="pureTxt"/>
  <p:tag name="KSO_WM_BEAUTIFY_FLAG" val="#wm#"/>
  <p:tag name="KSO_WM_SPECIAL_SOURCE" val="bdnul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e"/>
  <p:tag name="KSO_WM_UNIT_INDEX" val="1"/>
  <p:tag name="KSO_WM_UNIT_ID" val="custom20189098_3*e*1"/>
  <p:tag name="KSO_WM_UNIT_LAYERLEVEL" val="1"/>
  <p:tag name="KSO_WM_UNIT_VALUE" val="6"/>
  <p:tag name="KSO_WM_UNIT_HIGHLIGHT" val="0"/>
  <p:tag name="KSO_WM_UNIT_COMPATIBLE" val="1"/>
  <p:tag name="KSO_WM_UNIT_CLEAR" val="0"/>
  <p:tag name="KSO_WM_BEAUTIFY_FLAG" val="#wm#"/>
  <p:tag name="KSO_WM_UNIT_PRESET_TEXT" val="LOREM 0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3*a*1"/>
  <p:tag name="KSO_WM_UNIT_LAYERLEVEL" val="1"/>
  <p:tag name="KSO_WM_UNIT_VALUE" val="1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f"/>
  <p:tag name="KSO_WM_UNIT_INDEX" val="1"/>
  <p:tag name="KSO_WM_UNIT_ID" val="custom20189098_3*f*1"/>
  <p:tag name="KSO_WM_UNIT_LAYERLEVEL" val="1"/>
  <p:tag name="KSO_WM_UNIT_VALUE" val="21"/>
  <p:tag name="KSO_WM_UNIT_HIGHLIGHT" val="0"/>
  <p:tag name="KSO_WM_UNIT_COMPATIBLE" val="0"/>
  <p:tag name="KSO_WM_UNIT_CLEAR" val="0"/>
  <p:tag name="KSO_WM_BEAUTIFY_FLAG" val="#wm#"/>
  <p:tag name="KSO_WM_UNIT_PRESET_TEXT" val="You can add your content here"/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8"/>
  <p:tag name="KSO_WM_SLIDE_INDEX" val="8"/>
  <p:tag name="KSO_WM_SLIDE_ITEM_CNT" val="7"/>
  <p:tag name="KSO_WM_SLIDE_LAYOUT" val="a_h_l"/>
  <p:tag name="KSO_WM_SLIDE_LAYOUT_CNT" val="1_1_1"/>
  <p:tag name="KSO_WM_SLIDE_TYPE" val="text"/>
  <p:tag name="KSO_WM_SLIDE_SUBTYPE" val="diag"/>
  <p:tag name="KSO_WM_BEAUTIFY_FLAG" val="#wm#"/>
  <p:tag name="KSO_WM_SLIDE_POSITION" val="0*78"/>
  <p:tag name="KSO_WM_SLIDE_SIZE" val="893*411"/>
  <p:tag name="KSO_WM_DIAGRAM_GROUP_CODE" val="l1-3"/>
  <p:tag name="KSO_WM_SPECIAL_SOURCE" val="bdnul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8*i*2"/>
  <p:tag name="KSO_WM_TEMPLATE_CATEGORY" val="custom"/>
  <p:tag name="KSO_WM_TEMPLATE_INDEX" val="20189098"/>
  <p:tag name="KSO_WM_UNIT_INDEX" val="2"/>
  <p:tag name="KSO_WM_UNIT_FILL_FORE_SCHEMECOLOR_INDEX_1_BRIGHTNESS" val="0"/>
  <p:tag name="KSO_WM_UNIT_FILL_FORE_SCHEMECOLOR_INDEX_1" val="5"/>
  <p:tag name="KSO_WM_UNIT_FILL_FORE_SCHEMECOLOR_INDEX_1_POS" val="0.24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57"/>
  <p:tag name="KSO_WM_UNIT_FILL_FORE_SCHEMECOLOR_INDEX_2_TRANS" val="0"/>
  <p:tag name="KSO_WM_UNIT_FILL_FORE_SCHEMECOLOR_INDEX_3_BRIGHTNESS" val="0"/>
  <p:tag name="KSO_WM_UNIT_FILL_FORE_SCHEMECOLOR_INDEX_3" val="6"/>
  <p:tag name="KSO_WM_UNIT_FILL_FORE_SCHEMECOLOR_INDEX_3_POS" val="0.8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8*a*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1_1"/>
  <p:tag name="KSO_WM_UNIT_ID" val="custom20189098_8*l_h_f*1_1_1"/>
  <p:tag name="KSO_WM_UNIT_LAYERLEVEL" val="1_1_1"/>
  <p:tag name="KSO_WM_UNIT_VALUE" val="93"/>
  <p:tag name="KSO_WM_UNIT_HIGHLIGHT" val="0"/>
  <p:tag name="KSO_WM_UNIT_COMPATIBLE" val="0"/>
  <p:tag name="KSO_WM_UNIT_CLEAR" val="0"/>
  <p:tag name="KSO_WM_BEAUTIFY_FLAG" val="#wm#"/>
  <p:tag name="KSO_WM_DIAGRAM_GROUP_CODE" val="l1-3"/>
  <p:tag name="KSO_WM_UNIT_PRESET_TEXT" val="A company is an association or collection of individuals, whether natural persons, legal persons, or a mixture of both  company is an association or collection of individuals."/>
  <p:tag name="KSO_WM_UNIT_TEXT_FILL_FORE_SCHEMECOLOR_INDEX_BRIGHTNESS" val="0.35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1_1"/>
  <p:tag name="KSO_WM_UNIT_ID" val="custom20189098_8*l_h_i*1_1_1"/>
  <p:tag name="KSO_WM_UNIT_LAYERLEVEL" val="1_1_1"/>
  <p:tag name="KSO_WM_BEAUTIFY_FLAG" val="#wm#"/>
  <p:tag name="KSO_WM_DIAGRAM_GROUP_CODE" val="l1-3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2_1"/>
  <p:tag name="KSO_WM_UNIT_ID" val="custom20189098_8*l_h_i*1_2_1"/>
  <p:tag name="KSO_WM_UNIT_LAYERLEVEL" val="1_1_1"/>
  <p:tag name="KSO_WM_BEAUTIFY_FLAG" val="#wm#"/>
  <p:tag name="KSO_WM_DIAGRAM_GROUP_CODE" val="l1-3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f"/>
  <p:tag name="KSO_WM_UNIT_INDEX" val="1_2_1"/>
  <p:tag name="KSO_WM_UNIT_ID" val="custom20189098_8*l_h_f*1_2_1"/>
  <p:tag name="KSO_WM_UNIT_LAYERLEVEL" val="1_1_1"/>
  <p:tag name="KSO_WM_UNIT_VALUE" val="93"/>
  <p:tag name="KSO_WM_UNIT_HIGHLIGHT" val="0"/>
  <p:tag name="KSO_WM_UNIT_COMPATIBLE" val="0"/>
  <p:tag name="KSO_WM_UNIT_CLEAR" val="0"/>
  <p:tag name="KSO_WM_BEAUTIFY_FLAG" val="#wm#"/>
  <p:tag name="KSO_WM_DIAGRAM_GROUP_CODE" val="l1-3"/>
  <p:tag name="KSO_WM_UNIT_PRESET_TEXT" val="A company is an association or collection of individuals, whether natural persons, legal persons, or a mixture of both  company is an association or collection of individuals."/>
  <p:tag name="KSO_WM_UNIT_TEXT_FILL_FORE_SCHEMECOLOR_INDEX_BRIGHTNESS" val="0.35"/>
  <p:tag name="KSO_WM_UNIT_TEXT_FILL_FORE_SCHEMECOLOR_INDEX" val="13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1_2"/>
  <p:tag name="KSO_WM_UNIT_ID" val="custom20189098_8*l_h_i*1_1_2"/>
  <p:tag name="KSO_WM_UNIT_LAYERLEVEL" val="1_1_1"/>
  <p:tag name="KSO_WM_BEAUTIFY_FLAG" val="#wm#"/>
  <p:tag name="KSO_WM_DIAGRAM_GROUP_CODE" val="l1-3"/>
  <p:tag name="KSO_WM_UNIT_FILL_FORE_SCHEMECOLOR_INDEX_BRIGHTNESS" val="0"/>
  <p:tag name="KSO_WM_UNIT_FILL_FORE_SCHEMECOLOR_INDEX" val="6"/>
  <p:tag name="KSO_WM_UNI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a"/>
  <p:tag name="KSO_WM_UNIT_INDEX" val="1"/>
  <p:tag name="KSO_WM_UNIT_ID" val="custom20189098_4*a*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HANG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i"/>
  <p:tag name="KSO_WM_UNIT_INDEX" val="1_2_2"/>
  <p:tag name="KSO_WM_UNIT_ID" val="custom20189098_8*l_h_i*1_2_2"/>
  <p:tag name="KSO_WM_UNIT_LAYERLEVEL" val="1_1_1"/>
  <p:tag name="KSO_WM_BEAUTIFY_FLAG" val="#wm#"/>
  <p:tag name="KSO_WM_DIAGRAM_GROUP_CODE" val="l1-3"/>
  <p:tag name="KSO_WM_UNIT_FILL_FORE_SCHEMECOLOR_INDEX_BRIGHTNESS" val="0"/>
  <p:tag name="KSO_WM_UNIT_FILL_FORE_SCHEMECOLOR_INDEX" val="6"/>
  <p:tag name="KSO_WM_UNI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1_1"/>
  <p:tag name="KSO_WM_UNIT_ID" val="custom20189098_8*l_h_a*1_1_1"/>
  <p:tag name="KSO_WM_UNIT_LAYERLEVEL" val="1_1_1"/>
  <p:tag name="KSO_WM_UNIT_VALUE" val="14"/>
  <p:tag name="KSO_WM_UNIT_HIGHLIGHT" val="0"/>
  <p:tag name="KSO_WM_UNIT_COMPATIBLE" val="0"/>
  <p:tag name="KSO_WM_UNIT_CLEAR" val="0"/>
  <p:tag name="KSO_WM_BEAUTIFY_FLAG" val="#wm#"/>
  <p:tag name="KSO_WM_DIAGRAM_GROUP_CODE" val="l1-3"/>
  <p:tag name="KSO_WM_UNIT_PRESET_TEXT" val="You can add your content here"/>
  <p:tag name="KSO_WM_UNIT_TEXT_FILL_FORE_SCHEMECOLOR_INDEX_BRIGHTNESS" val="0.15"/>
  <p:tag name="KSO_WM_UNIT_TEXT_FILL_FORE_SCHEMECOLOR_INDEX" val="13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98"/>
  <p:tag name="KSO_WM_TAG_VERSION" val="1.0"/>
  <p:tag name="KSO_WM_UNIT_TYPE" val="l_h_a"/>
  <p:tag name="KSO_WM_UNIT_INDEX" val="1_2_1"/>
  <p:tag name="KSO_WM_UNIT_ID" val="custom20189098_8*l_h_a*1_2_1"/>
  <p:tag name="KSO_WM_UNIT_LAYERLEVEL" val="1_1_1"/>
  <p:tag name="KSO_WM_UNIT_VALUE" val="14"/>
  <p:tag name="KSO_WM_UNIT_HIGHLIGHT" val="0"/>
  <p:tag name="KSO_WM_UNIT_COMPATIBLE" val="0"/>
  <p:tag name="KSO_WM_UNIT_CLEAR" val="0"/>
  <p:tag name="KSO_WM_BEAUTIFY_FLAG" val="#wm#"/>
  <p:tag name="KSO_WM_DIAGRAM_GROUP_CODE" val="l1-3"/>
  <p:tag name="KSO_WM_UNIT_PRESET_TEXT" val="You can add your content here"/>
  <p:tag name="KSO_WM_UNIT_TEXT_FILL_FORE_SCHEMECOLOR_INDEX_BRIGHTNESS" val="0.15"/>
  <p:tag name="KSO_WM_UNIT_TEXT_FILL_FORE_SCHEMECOLOR_INDEX" val="13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8*i*12"/>
  <p:tag name="KSO_WM_TEMPLATE_CATEGORY" val="custom"/>
  <p:tag name="KSO_WM_TEMPLATE_INDEX" val="20189098"/>
  <p:tag name="KSO_WM_UNIT_INDEX" val="12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8*i*13"/>
  <p:tag name="KSO_WM_TEMPLATE_CATEGORY" val="custom"/>
  <p:tag name="KSO_WM_TEMPLATE_INDEX" val="20189098"/>
  <p:tag name="KSO_WM_UNIT_INDEX" val="13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8*i*14"/>
  <p:tag name="KSO_WM_TEMPLATE_CATEGORY" val="custom"/>
  <p:tag name="KSO_WM_TEMPLATE_INDEX" val="20189098"/>
  <p:tag name="KSO_WM_UNIT_INDEX" val="14"/>
  <p:tag name="KSO_WM_UNIT_FILL_FORE_SCHEMECOLOR_INDEX_1_BRIGHTNESS" val="0.6"/>
  <p:tag name="KSO_WM_UNIT_FILL_FORE_SCHEMECOLOR_INDEX_1" val="5"/>
  <p:tag name="KSO_WM_UNIT_FILL_FORE_SCHEMECOLOR_INDEX_1_POS" val="0.28"/>
  <p:tag name="KSO_WM_UNIT_FILL_FORE_SCHEMECOLOR_INDEX_1_TRANS" val="0"/>
  <p:tag name="KSO_WM_UNIT_FILL_FORE_SCHEMECOLOR_INDEX_2_BRIGHTNESS" val="0.8"/>
  <p:tag name="KSO_WM_UNIT_FILL_FORE_SCHEMECOLOR_INDEX_2" val="5"/>
  <p:tag name="KSO_WM_UNIT_FILL_FORE_SCHEMECOLOR_INDEX_2_POS" val="0.5"/>
  <p:tag name="KSO_WM_UNIT_FILL_FORE_SCHEMECOLOR_INDEX_2_TRANS" val="0"/>
  <p:tag name="KSO_WM_UNIT_FILL_FORE_SCHEMECOLOR_INDEX_3_BRIGHTNESS" val="0.6"/>
  <p:tag name="KSO_WM_UNIT_FILL_FORE_SCHEMECOLOR_INDEX_3" val="6"/>
  <p:tag name="KSO_WM_UNIT_FILL_FORE_SCHEMECOLOR_INDEX_3_POS" val="0.88"/>
  <p:tag name="KSO_WM_UNIT_FILL_FORE_SCHEMECOLOR_INDEX_3_TRANS" val="0"/>
  <p:tag name="KSO_WM_UNIT_FILL_FORE_SCHEMECOLOR_INDEX_4_BRIGHTNESS" val="0.6"/>
  <p:tag name="KSO_WM_UNIT_FILL_FORE_SCHEMECOLOR_INDEX_4" val="5"/>
  <p:tag name="KSO_WM_UNIT_FILL_FORE_SCHEMECOLOR_INDEX_4_POS" val="1"/>
  <p:tag name="KSO_WM_UNIT_FILL_FORE_SCHEMECOLOR_INDEX_4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h_d"/>
  <p:tag name="KSO_WM_UNIT_INDEX" val="1_1"/>
  <p:tag name="KSO_WM_UNIT_ID" val="custom20189098_8*h_d*1_1"/>
  <p:tag name="KSO_WM_UNIT_LAYERLEVEL" val="1_1"/>
  <p:tag name="KSO_WM_UNIT_VALUE" val="280*1344"/>
  <p:tag name="KSO_WM_UNIT_HIGHLIGHT" val="0"/>
  <p:tag name="KSO_WM_UNIT_COMPATIBLE" val="0"/>
  <p:tag name="KSO_WM_UNIT_CLEAR" val="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h_d"/>
  <p:tag name="KSO_WM_UNIT_INDEX" val="1_2"/>
  <p:tag name="KSO_WM_UNIT_ID" val="custom20189098_8*h_d*1_2"/>
  <p:tag name="KSO_WM_UNIT_LAYERLEVEL" val="1_1"/>
  <p:tag name="KSO_WM_UNIT_VALUE" val="278*1258"/>
  <p:tag name="KSO_WM_UNIT_HIGHLIGHT" val="0"/>
  <p:tag name="KSO_WM_UNIT_COMPATIBLE" val="0"/>
  <p:tag name="KSO_WM_UNIT_CLEAR" val="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98"/>
  <p:tag name="KSO_WM_UNIT_TYPE" val="h_d"/>
  <p:tag name="KSO_WM_UNIT_INDEX" val="1_3"/>
  <p:tag name="KSO_WM_UNIT_ID" val="custom20189098_8*h_d*1_3"/>
  <p:tag name="KSO_WM_UNIT_LAYERLEVEL" val="1_1"/>
  <p:tag name="KSO_WM_UNIT_VALUE" val="278*1498"/>
  <p:tag name="KSO_WM_UNIT_HIGHLIGHT" val="0"/>
  <p:tag name="KSO_WM_UNIT_COMPATIBLE" val="0"/>
  <p:tag name="KSO_WM_UNIT_CLEAR" val="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F9F9F9"/>
      </a:dk2>
      <a:lt2>
        <a:srgbClr val="FFFFFF"/>
      </a:lt2>
      <a:accent1>
        <a:srgbClr val="C32E24"/>
      </a:accent1>
      <a:accent2>
        <a:srgbClr val="D8572A"/>
      </a:accent2>
      <a:accent3>
        <a:srgbClr val="DB7C23"/>
      </a:accent3>
      <a:accent4>
        <a:srgbClr val="CE6B45"/>
      </a:accent4>
      <a:accent5>
        <a:srgbClr val="8A0012"/>
      </a:accent5>
      <a:accent6>
        <a:srgbClr val="F7B535"/>
      </a:accent6>
      <a:hlink>
        <a:srgbClr val="304FFE"/>
      </a:hlink>
      <a:folHlink>
        <a:srgbClr val="49206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F9F9F9"/>
      </a:dk2>
      <a:lt2>
        <a:srgbClr val="FFFFFF"/>
      </a:lt2>
      <a:accent1>
        <a:srgbClr val="C32E24"/>
      </a:accent1>
      <a:accent2>
        <a:srgbClr val="D8572A"/>
      </a:accent2>
      <a:accent3>
        <a:srgbClr val="DB7C23"/>
      </a:accent3>
      <a:accent4>
        <a:srgbClr val="CE6B45"/>
      </a:accent4>
      <a:accent5>
        <a:srgbClr val="8A0012"/>
      </a:accent5>
      <a:accent6>
        <a:srgbClr val="F7B535"/>
      </a:accent6>
      <a:hlink>
        <a:srgbClr val="304FFE"/>
      </a:hlink>
      <a:folHlink>
        <a:srgbClr val="49206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宽屏</PresentationFormat>
  <Paragraphs>143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宋体</vt:lpstr>
      <vt:lpstr>微软雅黑</vt:lpstr>
      <vt:lpstr>微软雅黑 Light</vt:lpstr>
      <vt:lpstr>Arial</vt:lpstr>
      <vt:lpstr>Calibri</vt:lpstr>
      <vt:lpstr>Office 主题</vt:lpstr>
      <vt:lpstr>2_Office 主题</vt:lpstr>
      <vt:lpstr>1_Office 主题</vt:lpstr>
      <vt:lpstr>PowerPoint 演示文稿</vt:lpstr>
      <vt:lpstr>PowerPoint 演示文稿</vt:lpstr>
      <vt:lpstr>单击添加标题</vt:lpstr>
      <vt:lpstr>PowerPoint 演示文稿</vt:lpstr>
      <vt:lpstr>PowerPoint 演示文稿</vt:lpstr>
      <vt:lpstr>PowerPoint 演示文稿</vt:lpstr>
      <vt:lpstr>单击添加标题</vt:lpstr>
      <vt:lpstr>PowerPoint 演示文稿</vt:lpstr>
      <vt:lpstr>PowerPoint 演示文稿</vt:lpstr>
      <vt:lpstr>PowerPoint 演示文稿</vt:lpstr>
      <vt:lpstr>单击添加标题</vt:lpstr>
      <vt:lpstr>PowerPoint 演示文稿</vt:lpstr>
      <vt:lpstr>PowerPoint 演示文稿</vt:lpstr>
      <vt:lpstr>PowerPoint 演示文稿</vt:lpstr>
      <vt:lpstr>单击添加标题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DELL</cp:lastModifiedBy>
  <cp:revision>6</cp:revision>
  <dcterms:created xsi:type="dcterms:W3CDTF">2021-09-30T05:12:00Z</dcterms:created>
  <dcterms:modified xsi:type="dcterms:W3CDTF">2021-10-11T02:04:51Z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B908F1AFA496444F886539C9E3E06BA5</vt:lpwstr>
  </property>
  <property fmtid="{D5CDD505-2E9C-101B-9397-08002B2CF9AE}" pid="3" name="KSOProductBuildVer">
    <vt:lpwstr>2052-11.1.0.10700</vt:lpwstr>
  </property>
</Properties>
</file>